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2-->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Lst>
  <p:sldIdLst>
    <p:sldId id="259" r:id="rId12"/>
    <p:sldId id="262" r:id="rId13"/>
    <p:sldId id="265" r:id="rId14"/>
    <p:sldId id="268" r:id="rId15"/>
    <p:sldId id="271" r:id="rId16"/>
    <p:sldId id="274" r:id="rId17"/>
    <p:sldId id="277" r:id="rId18"/>
    <p:sldId id="280" r:id="rId19"/>
    <p:sldId id="283" r:id="rId20"/>
    <p:sldId id="286" r:id="rId21"/>
  </p:sldIdLst>
  <p:sldSz cx="18288000" cy="10287000"/>
  <p:notesSz cx="6858000" cy="9144000"/>
  <p:embeddedFontLst>
    <p:embeddedFont>
      <p:font typeface="Arimo Bold" panose="020B0704020202020204"/>
      <p:regular r:id="rId23"/>
    </p:embeddedFont>
    <p:embeddedFont>
      <p:font typeface="Arimo" panose="020B0704020202020204"/>
      <p:regular r:id="rId24"/>
    </p:embeddedFont>
    <p:embeddedFont>
      <p:font typeface="Canva Sans Bold" panose="020B0803030501040103"/>
      <p:regular r:id="rId25"/>
    </p:embeddedFont>
    <p:embeddedFont>
      <p:font typeface="Canva Sans" panose="020B0803030501040103"/>
      <p:regular r:id="rId26"/>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slide" Target="slides/slide1.xml" /><Relationship Id="rId13" Type="http://schemas.openxmlformats.org/officeDocument/2006/relationships/slide" Target="slides/slide2.xml" /><Relationship Id="rId14" Type="http://schemas.openxmlformats.org/officeDocument/2006/relationships/slide" Target="slides/slide3.xml" /><Relationship Id="rId15" Type="http://schemas.openxmlformats.org/officeDocument/2006/relationships/slide" Target="slides/slide4.xml" /><Relationship Id="rId16" Type="http://schemas.openxmlformats.org/officeDocument/2006/relationships/slide" Target="slides/slide5.xml" /><Relationship Id="rId17" Type="http://schemas.openxmlformats.org/officeDocument/2006/relationships/slide" Target="slides/slide6.xml" /><Relationship Id="rId18" Type="http://schemas.openxmlformats.org/officeDocument/2006/relationships/slide" Target="slides/slide7.xml" /><Relationship Id="rId19" Type="http://schemas.openxmlformats.org/officeDocument/2006/relationships/slide" Target="slides/slide8.xml" /><Relationship Id="rId2" Type="http://schemas.openxmlformats.org/officeDocument/2006/relationships/slideMaster" Target="slideMasters/slideMaster2.xml" /><Relationship Id="rId20" Type="http://schemas.openxmlformats.org/officeDocument/2006/relationships/slide" Target="slides/slide9.xml" /><Relationship Id="rId21" Type="http://schemas.openxmlformats.org/officeDocument/2006/relationships/slide" Target="slides/slide10.xml" /><Relationship Id="rId22" Type="http://schemas.openxmlformats.org/officeDocument/2006/relationships/tags" Target="tags/tag1.xml" /><Relationship Id="rId23" Type="http://schemas.openxmlformats.org/officeDocument/2006/relationships/font" Target="fonts/font1.fntdata" /><Relationship Id="rId24" Type="http://schemas.openxmlformats.org/officeDocument/2006/relationships/font" Target="fonts/font2.fntdata" /><Relationship Id="rId25" Type="http://schemas.openxmlformats.org/officeDocument/2006/relationships/font" Target="fonts/font3.fntdata" /><Relationship Id="rId26" Type="http://schemas.openxmlformats.org/officeDocument/2006/relationships/font" Target="fonts/font4.fntdata"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Master" Target="slideMasters/slideMaster3.xml" /><Relationship Id="rId30"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78FFB9C4-18C9-4EC2-891F-F78C35C57831}"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D91223F6-F0DB-4966-93B9-A672F4101154}"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0CE15632-F3EB-48DD-8B0B-CDE83F1D3DF8}"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BA8D8F01-E031-413F-A07B-FDBF9477ED6C}"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19138B74-B4B4-4AE9-870C-2611A34CF8BF}"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311038E0-1A78-45DB-8B6C-4C08BD50E930}"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B9D8CEDB-51B2-4A31-86C3-281D3B5AF438}"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17BD28DB-7B6B-4FC5-9C46-C4FD5E63CF99}"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B6487FE2-CCB9-4E9C-A5B3-2BAEAAAB816F}"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7A7C5795-B898-4463-A61B-78D3FA5E3B1A}"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35492E2C-00D8-48AD-AC82-D36A3257CFA6}"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7.png" /><Relationship Id="rId11" Type="http://schemas.openxmlformats.org/officeDocument/2006/relationships/hyperlink" Target="https://www.youtube.com/channel/UCkuZJIhMYCnOa0dnWeHuN2w" TargetMode="External" /><Relationship Id="rId12" Type="http://schemas.openxmlformats.org/officeDocument/2006/relationships/image" Target="../media/image8.png" /><Relationship Id="rId13" Type="http://schemas.openxmlformats.org/officeDocument/2006/relationships/hyperlink" Target="mailto:support@advait.org.in" TargetMode="External" /><Relationship Id="rId14" Type="http://schemas.openxmlformats.org/officeDocument/2006/relationships/image" Target="../media/image9.png" /><Relationship Id="rId15" Type="http://schemas.openxmlformats.org/officeDocument/2006/relationships/image" Target="../media/image10.png" /><Relationship Id="rId16" Type="http://schemas.openxmlformats.org/officeDocument/2006/relationships/hyperlink" Target="https://acharyaprashant.org" TargetMode="External" /><Relationship Id="rId17" Type="http://schemas.openxmlformats.org/officeDocument/2006/relationships/image" Target="../media/image11.png" /><Relationship Id="rId2" Type="http://schemas.openxmlformats.org/officeDocument/2006/relationships/image" Target="../media/image1.jpeg"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svg" /><Relationship Id="rId6" Type="http://schemas.openxmlformats.org/officeDocument/2006/relationships/image" Target="../media/image5.jpeg" /><Relationship Id="rId7" Type="http://schemas.openxmlformats.org/officeDocument/2006/relationships/hyperlink" Target="https://www.facebook.com/AdvaitAcharyaPrashant/" TargetMode="External" /><Relationship Id="rId8" Type="http://schemas.openxmlformats.org/officeDocument/2006/relationships/image" Target="../media/image6.png" /><Relationship Id="rId9" Type="http://schemas.openxmlformats.org/officeDocument/2006/relationships/hyperlink" Target="https://www.instagram.com/acharya_prashant_ap?fbclid=IwY2xjawGw63NleHRuA2FlbQIxMAABHfWw8CEmSs4wKXTBHngBWBETonOnPWNaVDwictftJlBu9AvujujAyvmdLw_aem_ZF-s7o-2DiC-pxE2Ww6GAg" TargetMode="Ex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7.xml" /><Relationship Id="rId10" Type="http://schemas.openxmlformats.org/officeDocument/2006/relationships/hyperlink" Target="https://www.facebook.com/p/Vipin-Sarin-100054212961565/" TargetMode="External" /><Relationship Id="rId11" Type="http://schemas.openxmlformats.org/officeDocument/2006/relationships/image" Target="../media/image20.png" /><Relationship Id="rId12" Type="http://schemas.openxmlformats.org/officeDocument/2006/relationships/hyperlink" Target="mailto:info@accesstraining.org.in" TargetMode="External" /><Relationship Id="rId13" Type="http://schemas.openxmlformats.org/officeDocument/2006/relationships/image" Target="../media/image39.png" /><Relationship Id="rId14" Type="http://schemas.openxmlformats.org/officeDocument/2006/relationships/hyperlink" Target="https://www.instagram.com/vipinsarin/" TargetMode="External" /><Relationship Id="rId15" Type="http://schemas.openxmlformats.org/officeDocument/2006/relationships/image" Target="../media/image26.png" /><Relationship Id="rId16" Type="http://schemas.openxmlformats.org/officeDocument/2006/relationships/hyperlink" Target="https://www.vipinsarin.com/index.html" TargetMode="External" /><Relationship Id="rId17" Type="http://schemas.openxmlformats.org/officeDocument/2006/relationships/image" Target="../media/image17.png" /><Relationship Id="rId2" Type="http://schemas.openxmlformats.org/officeDocument/2006/relationships/image" Target="../media/image12.jpeg" /><Relationship Id="rId3" Type="http://schemas.openxmlformats.org/officeDocument/2006/relationships/image" Target="../media/image37.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38.jpeg" /><Relationship Id="rId7" Type="http://schemas.openxmlformats.org/officeDocument/2006/relationships/image" Target="../media/image10.png" /><Relationship Id="rId8" Type="http://schemas.openxmlformats.org/officeDocument/2006/relationships/hyperlink" Target="https://www.youtube.com/@vipinsarintrainings" TargetMode="External" /><Relationship Id="rId9"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image" Target="../media/image7.png" /><Relationship Id="rId11" Type="http://schemas.openxmlformats.org/officeDocument/2006/relationships/hyperlink" Target="https://www.youtube.com/channel/UCJSx8vONsC_wpz7c9a0w8Ew" TargetMode="External" /><Relationship Id="rId12" Type="http://schemas.openxmlformats.org/officeDocument/2006/relationships/image" Target="../media/image8.png" /><Relationship Id="rId13" Type="http://schemas.openxmlformats.org/officeDocument/2006/relationships/hyperlink" Target="mailto:info@anandmunshi.com" TargetMode="External" /><Relationship Id="rId14" Type="http://schemas.openxmlformats.org/officeDocument/2006/relationships/image" Target="../media/image9.png" /><Relationship Id="rId15" Type="http://schemas.openxmlformats.org/officeDocument/2006/relationships/image" Target="../media/image10.png" /><Relationship Id="rId16" Type="http://schemas.openxmlformats.org/officeDocument/2006/relationships/hyperlink" Target="https://anandmunshi.com" TargetMode="External" /><Relationship Id="rId17" Type="http://schemas.openxmlformats.org/officeDocument/2006/relationships/image" Target="../media/image17.png"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16.jpeg" /><Relationship Id="rId7" Type="http://schemas.openxmlformats.org/officeDocument/2006/relationships/hyperlink" Target="https://www.facebook.com/AnandMunshiOfficial/" TargetMode="External" /><Relationship Id="rId8" Type="http://schemas.openxmlformats.org/officeDocument/2006/relationships/image" Target="../media/image6.png" /><Relationship Id="rId9" Type="http://schemas.openxmlformats.org/officeDocument/2006/relationships/hyperlink" Target="https://www.instagram.com/anand.munshi/?hl=en"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image" Target="../media/image8.png" /><Relationship Id="rId11" Type="http://schemas.openxmlformats.org/officeDocument/2006/relationships/hyperlink" Target="mailto:versatile.prashantsharma@gmail.com" TargetMode="External" /><Relationship Id="rId12" Type="http://schemas.openxmlformats.org/officeDocument/2006/relationships/image" Target="../media/image9.png" /><Relationship Id="rId13" Type="http://schemas.openxmlformats.org/officeDocument/2006/relationships/image" Target="../media/image10.png" /><Relationship Id="rId14" Type="http://schemas.openxmlformats.org/officeDocument/2006/relationships/hyperlink" Target="https://www.facebook.com/verstileprashantsharma/" TargetMode="External" /><Relationship Id="rId15" Type="http://schemas.openxmlformats.org/officeDocument/2006/relationships/image" Target="../media/image20.png" /><Relationship Id="rId2" Type="http://schemas.openxmlformats.org/officeDocument/2006/relationships/image" Target="../media/image12.jpeg" /><Relationship Id="rId3" Type="http://schemas.openxmlformats.org/officeDocument/2006/relationships/image" Target="../media/image18.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19.jpeg" /><Relationship Id="rId7" Type="http://schemas.openxmlformats.org/officeDocument/2006/relationships/hyperlink" Target="https://www.instagram.com/prashantsharma_panditji/" TargetMode="External" /><Relationship Id="rId8" Type="http://schemas.openxmlformats.org/officeDocument/2006/relationships/image" Target="../media/image7.png" /><Relationship Id="rId9" Type="http://schemas.openxmlformats.org/officeDocument/2006/relationships/hyperlink" Target="https://www.youtube.com/@Prashantsharma_official"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1.xml" /><Relationship Id="rId10" Type="http://schemas.openxmlformats.org/officeDocument/2006/relationships/image" Target="../media/image8.png" /><Relationship Id="rId11" Type="http://schemas.openxmlformats.org/officeDocument/2006/relationships/hyperlink" Target="mailto:ilearnacademyindia@gmail.com" TargetMode="External" /><Relationship Id="rId12" Type="http://schemas.openxmlformats.org/officeDocument/2006/relationships/image" Target="../media/image9.png" /><Relationship Id="rId13" Type="http://schemas.openxmlformats.org/officeDocument/2006/relationships/image" Target="../media/image10.png" /><Relationship Id="rId14" Type="http://schemas.openxmlformats.org/officeDocument/2006/relationships/hyperlink" Target="https://www.facebook.com/theRCompany/" TargetMode="External" /><Relationship Id="rId15" Type="http://schemas.openxmlformats.org/officeDocument/2006/relationships/image" Target="../media/image20.png" /><Relationship Id="rId2" Type="http://schemas.openxmlformats.org/officeDocument/2006/relationships/image" Target="../media/image12.jpeg" /><Relationship Id="rId3" Type="http://schemas.openxmlformats.org/officeDocument/2006/relationships/image" Target="../media/image21.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22.jpeg" /><Relationship Id="rId7" Type="http://schemas.openxmlformats.org/officeDocument/2006/relationships/hyperlink" Target="https://www.instagram.com/raghunandanpandey/?hl=en" TargetMode="External" /><Relationship Id="rId8" Type="http://schemas.openxmlformats.org/officeDocument/2006/relationships/image" Target="../media/image7.png" /><Relationship Id="rId9" Type="http://schemas.openxmlformats.org/officeDocument/2006/relationships/hyperlink" Target="https://www.youtube.com/c/RAGHUNANDANPANDEY"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2.xml" /><Relationship Id="rId10" Type="http://schemas.openxmlformats.org/officeDocument/2006/relationships/image" Target="../media/image8.png" /><Relationship Id="rId11" Type="http://schemas.openxmlformats.org/officeDocument/2006/relationships/hyperlink" Target="mailto:rpahm1985@gmail.com" TargetMode="External" /><Relationship Id="rId12" Type="http://schemas.openxmlformats.org/officeDocument/2006/relationships/image" Target="../media/image9.png" /><Relationship Id="rId13" Type="http://schemas.openxmlformats.org/officeDocument/2006/relationships/hyperlink" Target="https://www.instagram.com/rakeshpriyadarshi/?hl=en" TargetMode="External" /><Relationship Id="rId14" Type="http://schemas.openxmlformats.org/officeDocument/2006/relationships/image" Target="../media/image26.png" /><Relationship Id="rId2" Type="http://schemas.openxmlformats.org/officeDocument/2006/relationships/image" Target="../media/image1.jpeg" /><Relationship Id="rId3" Type="http://schemas.openxmlformats.org/officeDocument/2006/relationships/image" Target="../media/image23.jpeg" /><Relationship Id="rId4" Type="http://schemas.openxmlformats.org/officeDocument/2006/relationships/image" Target="../media/image3.png" /><Relationship Id="rId5" Type="http://schemas.openxmlformats.org/officeDocument/2006/relationships/image" Target="../media/image4.svg" /><Relationship Id="rId6" Type="http://schemas.openxmlformats.org/officeDocument/2006/relationships/image" Target="../media/image24.jpeg" /><Relationship Id="rId7" Type="http://schemas.openxmlformats.org/officeDocument/2006/relationships/hyperlink" Target="https://www.facebook.com/people/Rakesh-Priyadarshi-Motivational-Speaker/100063916425693/" TargetMode="External" /><Relationship Id="rId8" Type="http://schemas.openxmlformats.org/officeDocument/2006/relationships/image" Target="../media/image25.png" /><Relationship Id="rId9" Type="http://schemas.openxmlformats.org/officeDocument/2006/relationships/hyperlink" Target="https://www.youtube.com/@RakeshPriyadarshi"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3.xml" /><Relationship Id="rId10" Type="http://schemas.openxmlformats.org/officeDocument/2006/relationships/image" Target="../media/image7.png" /><Relationship Id="rId11" Type="http://schemas.openxmlformats.org/officeDocument/2006/relationships/hyperlink" Target="https://www.youtube.com/sandeepseminars" TargetMode="External" /><Relationship Id="rId12" Type="http://schemas.openxmlformats.org/officeDocument/2006/relationships/image" Target="../media/image8.png" /><Relationship Id="rId13" Type="http://schemas.openxmlformats.org/officeDocument/2006/relationships/hyperlink" Target="mailto:meet@sandeepmaheshwari.com" TargetMode="External" /><Relationship Id="rId14" Type="http://schemas.openxmlformats.org/officeDocument/2006/relationships/image" Target="../media/image9.png" /><Relationship Id="rId15" Type="http://schemas.openxmlformats.org/officeDocument/2006/relationships/hyperlink" Target="https://sandeepmaheshwari.com" TargetMode="External" /><Relationship Id="rId16" Type="http://schemas.openxmlformats.org/officeDocument/2006/relationships/image" Target="../media/image29.png" /><Relationship Id="rId2" Type="http://schemas.openxmlformats.org/officeDocument/2006/relationships/image" Target="../media/image1.jpeg" /><Relationship Id="rId3" Type="http://schemas.openxmlformats.org/officeDocument/2006/relationships/image" Target="../media/image27.jpeg" /><Relationship Id="rId4" Type="http://schemas.openxmlformats.org/officeDocument/2006/relationships/image" Target="../media/image3.png" /><Relationship Id="rId5" Type="http://schemas.openxmlformats.org/officeDocument/2006/relationships/image" Target="../media/image4.svg" /><Relationship Id="rId6" Type="http://schemas.openxmlformats.org/officeDocument/2006/relationships/image" Target="../media/image28.jpeg" /><Relationship Id="rId7" Type="http://schemas.openxmlformats.org/officeDocument/2006/relationships/hyperlink" Target="https://www.facebook.com/SandeepMaheshwariPage" TargetMode="External" /><Relationship Id="rId8" Type="http://schemas.openxmlformats.org/officeDocument/2006/relationships/image" Target="../media/image25.png" /><Relationship Id="rId9" Type="http://schemas.openxmlformats.org/officeDocument/2006/relationships/hyperlink" Target="https://www.instagram.com/sandeep__maheshwari/" TargetMode="Ex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4.xml" /><Relationship Id="rId10" Type="http://schemas.openxmlformats.org/officeDocument/2006/relationships/image" Target="../media/image8.png" /><Relationship Id="rId11" Type="http://schemas.openxmlformats.org/officeDocument/2006/relationships/hyperlink" Target="mailto:shivkhera@shivkhera.com" TargetMode="External" /><Relationship Id="rId12" Type="http://schemas.openxmlformats.org/officeDocument/2006/relationships/image" Target="../media/image9.png" /><Relationship Id="rId13" Type="http://schemas.openxmlformats.org/officeDocument/2006/relationships/image" Target="../media/image10.png" /><Relationship Id="rId14" Type="http://schemas.openxmlformats.org/officeDocument/2006/relationships/hyperlink" Target="https://www.facebook.com/shivkhera" TargetMode="External" /><Relationship Id="rId15" Type="http://schemas.openxmlformats.org/officeDocument/2006/relationships/image" Target="../media/image20.png" /><Relationship Id="rId16" Type="http://schemas.openxmlformats.org/officeDocument/2006/relationships/hyperlink" Target="https://shivkhera.com" TargetMode="External" /><Relationship Id="rId17" Type="http://schemas.openxmlformats.org/officeDocument/2006/relationships/image" Target="../media/image17.png" /><Relationship Id="rId2" Type="http://schemas.openxmlformats.org/officeDocument/2006/relationships/image" Target="../media/image12.jpeg" /><Relationship Id="rId3" Type="http://schemas.openxmlformats.org/officeDocument/2006/relationships/image" Target="../media/image30.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31.jpeg" /><Relationship Id="rId7" Type="http://schemas.openxmlformats.org/officeDocument/2006/relationships/hyperlink" Target="https://www.instagram.com/shivkhera_fc/" TargetMode="External" /><Relationship Id="rId8" Type="http://schemas.openxmlformats.org/officeDocument/2006/relationships/image" Target="../media/image7.png" /><Relationship Id="rId9" Type="http://schemas.openxmlformats.org/officeDocument/2006/relationships/hyperlink" Target="https://www.youtube.com/user/shivkheraofficial"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5.xml" /><Relationship Id="rId10" Type="http://schemas.openxmlformats.org/officeDocument/2006/relationships/image" Target="../media/image8.png" /><Relationship Id="rId11" Type="http://schemas.openxmlformats.org/officeDocument/2006/relationships/hyperlink" Target="mailto:support@prasannatrust.com" TargetMode="External" /><Relationship Id="rId12" Type="http://schemas.openxmlformats.org/officeDocument/2006/relationships/image" Target="../media/image9.png" /><Relationship Id="rId13" Type="http://schemas.openxmlformats.org/officeDocument/2006/relationships/image" Target="../media/image10.png" /><Relationship Id="rId14" Type="http://schemas.openxmlformats.org/officeDocument/2006/relationships/hyperlink" Target="https://www.facebook.com/sukhabodhanandaswami/" TargetMode="External" /><Relationship Id="rId15" Type="http://schemas.openxmlformats.org/officeDocument/2006/relationships/image" Target="../media/image20.png" /><Relationship Id="rId16" Type="http://schemas.openxmlformats.org/officeDocument/2006/relationships/hyperlink" Target="https://swamisukhabodhananda.com" TargetMode="External" /><Relationship Id="rId17" Type="http://schemas.openxmlformats.org/officeDocument/2006/relationships/image" Target="../media/image17.png" /><Relationship Id="rId18" Type="http://schemas.openxmlformats.org/officeDocument/2006/relationships/image" Target="../media/image34.png" /><Relationship Id="rId2" Type="http://schemas.openxmlformats.org/officeDocument/2006/relationships/image" Target="../media/image12.jpeg" /><Relationship Id="rId3" Type="http://schemas.openxmlformats.org/officeDocument/2006/relationships/image" Target="../media/image32.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33.jpeg" /><Relationship Id="rId7" Type="http://schemas.openxmlformats.org/officeDocument/2006/relationships/hyperlink" Target="https://www.instagram.com/swamijisukhabodhananda/?hl=en" TargetMode="External" /><Relationship Id="rId8" Type="http://schemas.openxmlformats.org/officeDocument/2006/relationships/image" Target="../media/image7.png" /><Relationship Id="rId9" Type="http://schemas.openxmlformats.org/officeDocument/2006/relationships/hyperlink" Target="https://www.youtube.com/@PrasannaTrust" TargetMode="Ex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6.xml" /><Relationship Id="rId10" Type="http://schemas.openxmlformats.org/officeDocument/2006/relationships/image" Target="../media/image9.png" /><Relationship Id="rId11" Type="http://schemas.openxmlformats.org/officeDocument/2006/relationships/image" Target="../media/image10.png" /><Relationship Id="rId12" Type="http://schemas.openxmlformats.org/officeDocument/2006/relationships/hyperlink" Target="https://www.facebook.com/TsMadaanLifeCoach" TargetMode="External" /><Relationship Id="rId13" Type="http://schemas.openxmlformats.org/officeDocument/2006/relationships/image" Target="../media/image20.png" /><Relationship Id="rId14" Type="http://schemas.openxmlformats.org/officeDocument/2006/relationships/hyperlink" Target="https://tsmadaan.in" TargetMode="External" /><Relationship Id="rId15" Type="http://schemas.openxmlformats.org/officeDocument/2006/relationships/image" Target="../media/image17.png" /><Relationship Id="rId16" Type="http://schemas.openxmlformats.org/officeDocument/2006/relationships/hyperlink" Target="https://www.youtube.com/@TsMadaanLifeCoach" TargetMode="External" /><Relationship Id="rId17" Type="http://schemas.openxmlformats.org/officeDocument/2006/relationships/image" Target="../media/image8.png" /><Relationship Id="rId2" Type="http://schemas.openxmlformats.org/officeDocument/2006/relationships/image" Target="../media/image12.jpeg" /><Relationship Id="rId3" Type="http://schemas.openxmlformats.org/officeDocument/2006/relationships/image" Target="../media/image35.jpe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36.jpeg" /><Relationship Id="rId7" Type="http://schemas.openxmlformats.org/officeDocument/2006/relationships/hyperlink" Target="https://www.instagram.com/tsmadaan/" TargetMode="External" /><Relationship Id="rId8" Type="http://schemas.openxmlformats.org/officeDocument/2006/relationships/image" Target="../media/image7.png" /><Relationship Id="rId9" Type="http://schemas.openxmlformats.org/officeDocument/2006/relationships/hyperlink" Target="mailto:mail@tsmadaan.in"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0" y="0"/>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0"/>
            <a:ext cx="8512677" cy="8534133"/>
            <a:chExt cx="11350236" cy="11378844"/>
          </a:xfrm>
        </p:grpSpPr>
        <p:sp>
          <p:nvSpPr>
            <p:cNvPr id="5" name="Freeform 5"/>
            <p:cNvSpPr/>
            <p:nvPr/>
          </p:nvSpPr>
          <p:spPr>
            <a:xfrm>
              <a:off x="0" y="0"/>
              <a:ext cx="11350244" cy="11378819"/>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l="-125" r="-1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45300" y="3621240"/>
            <a:ext cx="4098700" cy="4098700"/>
            <a:chExt cx="5464934" cy="5464934"/>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l="-1" r="-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2816568" y="8658106"/>
            <a:ext cx="899378" cy="899377"/>
            <a:chExt cx="1199170" cy="1199170"/>
          </a:xfrm>
        </p:grpSpPr>
        <p:sp>
          <p:nvSpPr>
            <p:cNvPr id="10" name="Freeform 10">
              <a:hlinkClick r:id="rId7" tooltip="https://www.facebook.com/AdvaitAcharyaPrashant/"/>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785" r="-1788"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4145922" y="8658106"/>
            <a:ext cx="899378" cy="899377"/>
            <a:chExt cx="1199170" cy="1199170"/>
          </a:xfrm>
        </p:grpSpPr>
        <p:sp>
          <p:nvSpPr>
            <p:cNvPr id="12" name="Freeform 12">
              <a:hlinkClick r:id="rId9" tooltip="https://www.instagram.com/acharya_prashant_ap?fbclid=IwY2xjawGw63NleHRuA2FlbQIxMAABHfWw8CEmSs4wKXTBHngBWBETonOnPWNaVDwictftJlBu9AvujujAyvmdLw_aem_ZF-s7o-2DiC-pxE2Ww6GAg"/>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1190" r="-1193"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5473925" y="8665928"/>
            <a:ext cx="899377" cy="899378"/>
            <a:chExt cx="1199170" cy="1199170"/>
          </a:xfrm>
        </p:grpSpPr>
        <p:sp>
          <p:nvSpPr>
            <p:cNvPr id="14" name="Freeform 14">
              <a:hlinkClick r:id="rId11" tooltip="https://www.youtube.com/channel/UCkuZJIhMYCnOa0dnWeHuN2w"/>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301" r="-4304"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6801927" y="8665928"/>
            <a:ext cx="899378" cy="899378"/>
            <a:chExt cx="1199170" cy="1199170"/>
          </a:xfrm>
        </p:grpSpPr>
        <p:sp>
          <p:nvSpPr>
            <p:cNvPr id="16" name="Freeform 16">
              <a:hlinkClick r:id="rId13" tooltip="mailto:support@advait.org.i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4"/>
              <a:stretch>
                <a:fillRect l="-4268" r="-4271"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9023598" y="8713210"/>
            <a:ext cx="899377" cy="852096"/>
            <a:chExt cx="1199170" cy="1136128"/>
          </a:xfrm>
        </p:grpSpPr>
        <p:sp>
          <p:nvSpPr>
            <p:cNvPr id="18" name="Freeform 18"/>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5"/>
              <a:stretch>
                <a:fillRect l="-5053" r="-5056"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19" name="TextBox 19"/>
          <p:cNvSpPr txBox="1"/>
          <p:nvPr/>
        </p:nvSpPr>
        <p:spPr>
          <a:xfrm>
            <a:off x="9601202" y="24238"/>
            <a:ext cx="7994163" cy="100446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109"/>
              </a:lnSpc>
            </a:pPr>
            <a:r>
              <a:rPr lang="en-US" sz="5079" b="1">
                <a:solidFill>
                  <a:srgbClr val="EF0B0B"/>
                </a:solidFill>
                <a:latin typeface="Arimo Bold"/>
                <a:ea typeface="Arimo Bold"/>
                <a:cs typeface="Arimo Bold"/>
                <a:sym typeface="Arimo Bold"/>
              </a:rPr>
              <a:t>MOTIVAIONAL SPEAKER</a:t>
            </a:r>
          </a:p>
        </p:txBody>
      </p:sp>
      <p:sp>
        <p:nvSpPr>
          <p:cNvPr id="20" name="TextBox 20"/>
          <p:cNvSpPr txBox="1"/>
          <p:nvPr/>
        </p:nvSpPr>
        <p:spPr>
          <a:xfrm>
            <a:off x="10379365" y="1024712"/>
            <a:ext cx="6759608" cy="90045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065"/>
              </a:lnSpc>
            </a:pPr>
            <a:r>
              <a:rPr lang="en-US" sz="5046" b="1">
                <a:solidFill>
                  <a:srgbClr val="FF0000"/>
                </a:solidFill>
                <a:latin typeface="Arimo Bold"/>
                <a:ea typeface="Arimo Bold"/>
                <a:cs typeface="Arimo Bold"/>
                <a:sym typeface="Arimo Bold"/>
              </a:rPr>
              <a:t> Acharya Prashant</a:t>
            </a:r>
          </a:p>
        </p:txBody>
      </p:sp>
      <p:sp>
        <p:nvSpPr>
          <p:cNvPr id="21" name="TextBox 21"/>
          <p:cNvSpPr txBox="1"/>
          <p:nvPr/>
        </p:nvSpPr>
        <p:spPr>
          <a:xfrm>
            <a:off x="9473287" y="2297515"/>
            <a:ext cx="8709544" cy="595762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766"/>
              </a:lnSpc>
            </a:pPr>
            <a:r>
              <a:rPr lang="en-US" sz="3403" b="1">
                <a:solidFill>
                  <a:srgbClr val="FFDE59"/>
                </a:solidFill>
                <a:latin typeface="Arimo Bold"/>
                <a:ea typeface="Arimo Bold"/>
                <a:cs typeface="Arimo Bold"/>
                <a:sym typeface="Arimo Bold"/>
              </a:rPr>
              <a:t>Acharya Prashant is a renowned motivational speaker, spiritual teacher, and author who blends ancient wisdom with modern logic. Known for his direct and thought-provoking approach, he inspires individuals to overcome conditioning, embrace truth, and lead fulfilling lives. His talks empower seekers to find clarity, purpose, and inner freedom in life’s challenges.</a:t>
            </a:r>
          </a:p>
        </p:txBody>
      </p:sp>
      <p:sp>
        <p:nvSpPr>
          <p:cNvPr id="22" name="TextBox 22"/>
          <p:cNvSpPr txBox="1"/>
          <p:nvPr/>
        </p:nvSpPr>
        <p:spPr>
          <a:xfrm>
            <a:off x="161206" y="9620900"/>
            <a:ext cx="18288000" cy="6821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9"/>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3" name="TextBox 23"/>
          <p:cNvSpPr txBox="1"/>
          <p:nvPr/>
        </p:nvSpPr>
        <p:spPr>
          <a:xfrm>
            <a:off x="9922976" y="8781457"/>
            <a:ext cx="3509710" cy="58259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638"/>
              </a:lnSpc>
            </a:pPr>
            <a:r>
              <a:rPr lang="en-US" sz="3313" b="1">
                <a:solidFill>
                  <a:srgbClr val="FFDE59"/>
                </a:solidFill>
                <a:latin typeface="Arimo Bold"/>
                <a:ea typeface="Arimo Bold"/>
                <a:cs typeface="Arimo Bold"/>
                <a:sym typeface="Arimo Bold"/>
              </a:rPr>
              <a:t>+91 9650585100</a:t>
            </a:r>
          </a:p>
        </p:txBody>
      </p:sp>
      <p:grpSp>
        <p:nvGrpSpPr>
          <p:cNvPr id="24" name="Group 24"/>
          <p:cNvGrpSpPr/>
          <p:nvPr/>
        </p:nvGrpSpPr>
        <p:grpSpPr>
          <a:xfrm>
            <a:off x="1488566" y="8658106"/>
            <a:ext cx="899378" cy="899377"/>
            <a:chExt cx="1199170" cy="1199170"/>
          </a:xfrm>
        </p:grpSpPr>
        <p:sp>
          <p:nvSpPr>
            <p:cNvPr id="25" name="Freeform 25">
              <a:hlinkClick r:id="rId16" tooltip="https://acharyaprashant.org"/>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7"/>
              <a:stretch>
                <a:fillRect l="-1785" r="-1788"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32349" y="0"/>
            <a:ext cx="18288000" cy="10287000"/>
            <a:chExt cx="23991257" cy="13495082"/>
          </a:xfrm>
        </p:grpSpPr>
        <p:sp>
          <p:nvSpPr>
            <p:cNvPr id="3" name="Freeform 3"/>
            <p:cNvSpPr/>
            <p:nvPr/>
          </p:nvSpPr>
          <p:spPr>
            <a:xfrm flipH="1">
              <a:off x="0" y="0"/>
              <a:ext cx="23991258" cy="13495082"/>
            </a:xfrm>
            <a:custGeom>
              <a:rect l="l" t="t" r="r" b="b"/>
              <a:pathLst>
                <a:path w="23991258" h="13495082">
                  <a:moveTo>
                    <a:pt x="23991258" y="0"/>
                  </a:moveTo>
                  <a:lnTo>
                    <a:pt x="0" y="0"/>
                  </a:lnTo>
                  <a:lnTo>
                    <a:pt x="0" y="13495082"/>
                  </a:lnTo>
                  <a:lnTo>
                    <a:pt x="23991258" y="13495082"/>
                  </a:lnTo>
                  <a:lnTo>
                    <a:pt x="23991258"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32349" y="7860"/>
            <a:ext cx="8512683" cy="8658106"/>
            <a:chExt cx="11350244" cy="11544141"/>
          </a:xfrm>
        </p:grpSpPr>
        <p:sp>
          <p:nvSpPr>
            <p:cNvPr id="5" name="Freeform 5"/>
            <p:cNvSpPr/>
            <p:nvPr/>
          </p:nvSpPr>
          <p:spPr>
            <a:xfrm flipH="1">
              <a:off x="0" y="0"/>
              <a:ext cx="11350244" cy="11544141"/>
            </a:xfrm>
            <a:custGeom>
              <a:rect l="l" t="t" r="r" b="b"/>
              <a:pathLst>
                <a:path w="11350244" h="11544141">
                  <a:moveTo>
                    <a:pt x="11350244" y="0"/>
                  </a:moveTo>
                  <a:lnTo>
                    <a:pt x="0" y="0"/>
                  </a:lnTo>
                  <a:cubicBezTo>
                    <a:pt x="0" y="6377192"/>
                    <a:pt x="5080127" y="11544141"/>
                    <a:pt x="11350244" y="11544141"/>
                  </a:cubicBezTo>
                  <a:lnTo>
                    <a:pt x="11350244" y="0"/>
                  </a:lnTo>
                  <a:close/>
                </a:path>
              </a:pathLst>
            </a:custGeom>
            <a:blipFill>
              <a:blip r:embed="rId3"/>
              <a:stretch>
                <a:fillRect l="-24745" t="-14359" r="-53147" b="-217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08373" y="3591652"/>
            <a:ext cx="4176829" cy="4176926"/>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t="-2250" b="-4248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9959391" y="8705294"/>
            <a:ext cx="899350" cy="852107"/>
            <a:chExt cx="1199133" cy="1136142"/>
          </a:xfrm>
        </p:grpSpPr>
        <p:sp>
          <p:nvSpPr>
            <p:cNvPr id="10" name="Freeform 10"/>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7"/>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6005167" y="8665966"/>
            <a:ext cx="899377" cy="899378"/>
            <a:chExt cx="1199170" cy="1199170"/>
          </a:xfrm>
        </p:grpSpPr>
        <p:sp>
          <p:nvSpPr>
            <p:cNvPr id="12" name="Freeform 12">
              <a:hlinkClick r:id="rId8" tooltip="https://www.youtube.com/@vipinsarintrainings"/>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9"/>
              <a:stretch>
                <a:fillRect l="-4301" r="-4304"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2853915" y="8658050"/>
            <a:ext cx="899351" cy="899350"/>
            <a:chExt cx="1199135" cy="1199133"/>
          </a:xfrm>
        </p:grpSpPr>
        <p:sp>
          <p:nvSpPr>
            <p:cNvPr id="14" name="Freeform 14">
              <a:hlinkClick r:id="rId10" tooltip="https://www.facebook.com/p/Vipin-Sarin-100054212961565/"/>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1"/>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7580983" y="8658050"/>
            <a:ext cx="899351" cy="899350"/>
            <a:chExt cx="1199135" cy="1199133"/>
          </a:xfrm>
        </p:grpSpPr>
        <p:sp>
          <p:nvSpPr>
            <p:cNvPr id="16" name="Freeform 16">
              <a:hlinkClick r:id="rId12" tooltip="mailto:info@accesstraining.org.i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3"/>
              <a:stretch>
                <a:fillRect l="-4310" r="-431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4429541" y="8658050"/>
            <a:ext cx="899351" cy="899350"/>
            <a:chExt cx="1199135" cy="1199133"/>
          </a:xfrm>
        </p:grpSpPr>
        <p:sp>
          <p:nvSpPr>
            <p:cNvPr id="18" name="Freeform 18">
              <a:hlinkClick r:id="rId14" tooltip="https://www.instagram.com/vipinsari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5"/>
              <a:stretch>
                <a:fillRect l="-833" r="-83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9" name="Group 19"/>
          <p:cNvGrpSpPr/>
          <p:nvPr/>
        </p:nvGrpSpPr>
        <p:grpSpPr>
          <a:xfrm>
            <a:off x="1278289" y="8658050"/>
            <a:ext cx="899351" cy="899350"/>
            <a:chExt cx="1199135" cy="1199133"/>
          </a:xfrm>
        </p:grpSpPr>
        <p:sp>
          <p:nvSpPr>
            <p:cNvPr id="20" name="Freeform 20">
              <a:hlinkClick r:id="rId16" tooltip="https://www.vipinsarin.com/index.html"/>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7"/>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21" name="TextBox 21"/>
          <p:cNvSpPr txBox="1"/>
          <p:nvPr/>
        </p:nvSpPr>
        <p:spPr>
          <a:xfrm>
            <a:off x="8975973" y="-4601"/>
            <a:ext cx="9012648" cy="103330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4"/>
              </a:lnSpc>
            </a:pPr>
            <a:r>
              <a:rPr lang="en-US" sz="5826" b="1">
                <a:solidFill>
                  <a:srgbClr val="EF0B0B"/>
                </a:solidFill>
                <a:latin typeface="Arimo Bold"/>
                <a:ea typeface="Arimo Bold"/>
                <a:cs typeface="Arimo Bold"/>
                <a:sym typeface="Arimo Bold"/>
              </a:rPr>
              <a:t>MOTIVAIONAL SPEAKER</a:t>
            </a:r>
          </a:p>
        </p:txBody>
      </p:sp>
      <p:sp>
        <p:nvSpPr>
          <p:cNvPr id="22" name="TextBox 22"/>
          <p:cNvSpPr txBox="1"/>
          <p:nvPr/>
        </p:nvSpPr>
        <p:spPr>
          <a:xfrm>
            <a:off x="10409066" y="1102435"/>
            <a:ext cx="6146463" cy="86642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824"/>
              </a:lnSpc>
            </a:pPr>
            <a:r>
              <a:rPr lang="en-US" sz="4873" b="1">
                <a:solidFill>
                  <a:srgbClr val="FF0000"/>
                </a:solidFill>
                <a:latin typeface="Arimo Bold"/>
                <a:ea typeface="Arimo Bold"/>
                <a:cs typeface="Arimo Bold"/>
                <a:sym typeface="Arimo Bold"/>
              </a:rPr>
              <a:t>Vipin Sarin</a:t>
            </a:r>
          </a:p>
        </p:txBody>
      </p:sp>
      <p:sp>
        <p:nvSpPr>
          <p:cNvPr id="23" name="TextBox 23"/>
          <p:cNvSpPr txBox="1"/>
          <p:nvPr/>
        </p:nvSpPr>
        <p:spPr>
          <a:xfrm>
            <a:off x="9663941" y="2102205"/>
            <a:ext cx="8185137" cy="618501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426"/>
              </a:lnSpc>
            </a:pPr>
            <a:r>
              <a:rPr lang="en-US" sz="3160" b="1">
                <a:solidFill>
                  <a:srgbClr val="FFDE59"/>
                </a:solidFill>
                <a:latin typeface="Arimo Bold"/>
                <a:ea typeface="Arimo Bold"/>
                <a:cs typeface="Arimo Bold"/>
                <a:sym typeface="Arimo Bold"/>
              </a:rPr>
              <a:t>Vipin Sarin is a motivational speaker, life coach, and entrepreneur, known for his inspiring sessions on personal growth, resilience, and leadership. With a focus on mindset transformation and overcoming challenges, he empowers individuals to unlock their potential and achieve success in both personal and professional spheres. Vipin’s practical and relatable approach makes him a sought-after mentor and guide.</a:t>
            </a:r>
          </a:p>
        </p:txBody>
      </p:sp>
      <p:sp>
        <p:nvSpPr>
          <p:cNvPr id="24" name="TextBox 24"/>
          <p:cNvSpPr txBox="1"/>
          <p:nvPr/>
        </p:nvSpPr>
        <p:spPr>
          <a:xfrm>
            <a:off x="0" y="9661970"/>
            <a:ext cx="18288000" cy="54881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5" name="TextBox 25"/>
          <p:cNvSpPr txBox="1"/>
          <p:nvPr/>
        </p:nvSpPr>
        <p:spPr>
          <a:xfrm>
            <a:off x="10939599" y="8822265"/>
            <a:ext cx="3439601" cy="51377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235"/>
              </a:lnSpc>
            </a:pPr>
            <a:r>
              <a:rPr lang="en-US" sz="3025" b="1">
                <a:solidFill>
                  <a:srgbClr val="FFDE59"/>
                </a:solidFill>
                <a:latin typeface="Canva Sans Bold"/>
                <a:ea typeface="Canva Sans Bold"/>
                <a:cs typeface="Canva Sans Bold"/>
                <a:sym typeface="Canva Sans Bold"/>
              </a:rPr>
              <a:t> +98 11 0836 9485</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0" y="0"/>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0"/>
            <a:ext cx="8512683" cy="8534114"/>
            <a:chExt cx="11350244" cy="11378819"/>
          </a:xfrm>
        </p:grpSpPr>
        <p:sp>
          <p:nvSpPr>
            <p:cNvPr id="5" name="Freeform 5"/>
            <p:cNvSpPr/>
            <p:nvPr/>
          </p:nvSpPr>
          <p:spPr>
            <a:xfrm>
              <a:off x="0" y="0"/>
              <a:ext cx="11350244" cy="11378819"/>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t="-37548" b="-1189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45300" y="3621240"/>
            <a:ext cx="4098607" cy="4098702"/>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l="-1697" t="-9751" r="-13356" b="-5299"/>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2816568" y="8658106"/>
            <a:ext cx="899351" cy="899350"/>
            <a:chExt cx="1199135" cy="1199133"/>
          </a:xfrm>
        </p:grpSpPr>
        <p:sp>
          <p:nvSpPr>
            <p:cNvPr id="10" name="Freeform 10">
              <a:hlinkClick r:id="rId7" tooltip="https://www.facebook.com/AnandMunshiOfficial/"/>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785" r="-17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4145922" y="8658106"/>
            <a:ext cx="899351" cy="899350"/>
            <a:chExt cx="1199135" cy="1199133"/>
          </a:xfrm>
        </p:grpSpPr>
        <p:sp>
          <p:nvSpPr>
            <p:cNvPr id="12" name="Freeform 12">
              <a:hlinkClick r:id="rId9" tooltip="https://www.instagram.com/anand.munshi/?hl=e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1190" r="-119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5473925" y="8665928"/>
            <a:ext cx="899350" cy="899351"/>
            <a:chExt cx="1199133" cy="1199135"/>
          </a:xfrm>
        </p:grpSpPr>
        <p:sp>
          <p:nvSpPr>
            <p:cNvPr id="14" name="Freeform 14">
              <a:hlinkClick r:id="rId11" tooltip="https://www.youtube.com/channel/UCJSx8vONsC_wpz7c9a0w8Ew"/>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301" r="-430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6801927" y="8665928"/>
            <a:ext cx="899351" cy="899351"/>
            <a:chExt cx="1199135" cy="1199135"/>
          </a:xfrm>
        </p:grpSpPr>
        <p:sp>
          <p:nvSpPr>
            <p:cNvPr id="16" name="Freeform 16">
              <a:hlinkClick r:id="rId13" tooltip="mailto:info@anandmunshi.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4"/>
              <a:stretch>
                <a:fillRect l="-4268" r="-42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9023598" y="8713210"/>
            <a:ext cx="899350" cy="852107"/>
            <a:chExt cx="1199133" cy="1136142"/>
          </a:xfrm>
        </p:grpSpPr>
        <p:sp>
          <p:nvSpPr>
            <p:cNvPr id="18" name="Freeform 18"/>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5"/>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19" name="TextBox 19"/>
          <p:cNvSpPr txBox="1"/>
          <p:nvPr/>
        </p:nvSpPr>
        <p:spPr>
          <a:xfrm>
            <a:off x="9023598" y="-128162"/>
            <a:ext cx="9012648" cy="126784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14"/>
              </a:lnSpc>
            </a:pPr>
            <a:r>
              <a:rPr lang="en-US" sz="5726" b="1">
                <a:solidFill>
                  <a:srgbClr val="EF0B0B"/>
                </a:solidFill>
                <a:latin typeface="Arimo Bold"/>
                <a:ea typeface="Arimo Bold"/>
                <a:cs typeface="Arimo Bold"/>
                <a:sym typeface="Arimo Bold"/>
              </a:rPr>
              <a:t>MOTIVAIONAL SPEAKER</a:t>
            </a:r>
          </a:p>
        </p:txBody>
      </p:sp>
      <p:sp>
        <p:nvSpPr>
          <p:cNvPr id="20" name="TextBox 20"/>
          <p:cNvSpPr txBox="1"/>
          <p:nvPr/>
        </p:nvSpPr>
        <p:spPr>
          <a:xfrm>
            <a:off x="11677831" y="971986"/>
            <a:ext cx="5516016" cy="103299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5"/>
              </a:lnSpc>
            </a:pPr>
            <a:r>
              <a:rPr lang="en-US" sz="5824" b="1">
                <a:solidFill>
                  <a:srgbClr val="FF0000"/>
                </a:solidFill>
                <a:latin typeface="Arimo Bold"/>
                <a:ea typeface="Arimo Bold"/>
                <a:cs typeface="Arimo Bold"/>
                <a:sym typeface="Arimo Bold"/>
              </a:rPr>
              <a:t> Anand Munshi</a:t>
            </a:r>
          </a:p>
        </p:txBody>
      </p:sp>
      <p:sp>
        <p:nvSpPr>
          <p:cNvPr id="21" name="TextBox 21"/>
          <p:cNvSpPr txBox="1"/>
          <p:nvPr/>
        </p:nvSpPr>
        <p:spPr>
          <a:xfrm>
            <a:off x="9473287" y="2368181"/>
            <a:ext cx="8604108" cy="562699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427"/>
              </a:lnSpc>
            </a:pPr>
            <a:r>
              <a:rPr lang="en-US" sz="3161" b="1">
                <a:solidFill>
                  <a:srgbClr val="FFDE59"/>
                </a:solidFill>
                <a:latin typeface="Arimo Bold"/>
                <a:ea typeface="Arimo Bold"/>
                <a:cs typeface="Arimo Bold"/>
                <a:sym typeface="Arimo Bold"/>
              </a:rPr>
              <a:t>Akanksha Negi is an inspiring motivational speaker known for her impactful sessions on personal growth, resilience, and leadership. With her dynamic communication style, she empowers individuals to overcome challenges, achieve their goals, and unlock their full potential. Her relatable approach and positive energy leave audiences motivated to create meaningful change.</a:t>
            </a:r>
          </a:p>
        </p:txBody>
      </p:sp>
      <p:sp>
        <p:nvSpPr>
          <p:cNvPr id="22" name="TextBox 22"/>
          <p:cNvSpPr txBox="1"/>
          <p:nvPr/>
        </p:nvSpPr>
        <p:spPr>
          <a:xfrm>
            <a:off x="0" y="9661970"/>
            <a:ext cx="18288000" cy="62503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3" name="TextBox 23"/>
          <p:cNvSpPr txBox="1"/>
          <p:nvPr/>
        </p:nvSpPr>
        <p:spPr>
          <a:xfrm>
            <a:off x="10218382" y="8810269"/>
            <a:ext cx="3850488" cy="52745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541"/>
              </a:lnSpc>
            </a:pPr>
            <a:r>
              <a:rPr lang="en-US" sz="3243" b="1">
                <a:solidFill>
                  <a:srgbClr val="FFDE59"/>
                </a:solidFill>
                <a:latin typeface="Arimo Bold"/>
                <a:ea typeface="Arimo Bold"/>
                <a:cs typeface="Arimo Bold"/>
                <a:sym typeface="Arimo Bold"/>
              </a:rPr>
              <a:t>+91 96044 36000</a:t>
            </a:r>
          </a:p>
        </p:txBody>
      </p:sp>
      <p:grpSp>
        <p:nvGrpSpPr>
          <p:cNvPr id="24" name="Group 24"/>
          <p:cNvGrpSpPr/>
          <p:nvPr/>
        </p:nvGrpSpPr>
        <p:grpSpPr>
          <a:xfrm>
            <a:off x="1488565" y="8658106"/>
            <a:ext cx="899378" cy="899377"/>
            <a:chExt cx="1199170" cy="1199170"/>
          </a:xfrm>
        </p:grpSpPr>
        <p:sp>
          <p:nvSpPr>
            <p:cNvPr id="25" name="Freeform 25">
              <a:hlinkClick r:id="rId16" tooltip="https://anandmunshi.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7"/>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120402" y="81168"/>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0"/>
            <a:ext cx="8512683" cy="8534114"/>
            <a:chExt cx="11350244" cy="11378819"/>
          </a:xfrm>
        </p:grpSpPr>
        <p:sp>
          <p:nvSpPr>
            <p:cNvPr id="5" name="Freeform 5"/>
            <p:cNvSpPr/>
            <p:nvPr/>
          </p:nvSpPr>
          <p:spPr>
            <a:xfrm>
              <a:off x="0" y="0"/>
              <a:ext cx="11350244" cy="11378819"/>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t="-7533" r="-12601" b="-478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45300" y="3621240"/>
            <a:ext cx="4098607" cy="4098702"/>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b="-24997"/>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4145922" y="8658106"/>
            <a:ext cx="899351" cy="899350"/>
            <a:chExt cx="1199135" cy="1199133"/>
          </a:xfrm>
        </p:grpSpPr>
        <p:sp>
          <p:nvSpPr>
            <p:cNvPr id="10" name="Freeform 10">
              <a:hlinkClick r:id="rId7" tooltip="https://www.instagram.com/prashantsharma_panditji/"/>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190" r="-119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5473925" y="8665928"/>
            <a:ext cx="899350" cy="899351"/>
            <a:chExt cx="1199133" cy="1199135"/>
          </a:xfrm>
        </p:grpSpPr>
        <p:sp>
          <p:nvSpPr>
            <p:cNvPr id="12" name="Freeform 12">
              <a:hlinkClick r:id="rId9" tooltip="https://www.youtube.com/@Prashantsharma_official"/>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4301" r="-430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6801927" y="8665928"/>
            <a:ext cx="899351" cy="899351"/>
            <a:chExt cx="1199135" cy="1199135"/>
          </a:xfrm>
        </p:grpSpPr>
        <p:sp>
          <p:nvSpPr>
            <p:cNvPr id="14" name="Freeform 14">
              <a:hlinkClick r:id="rId11" tooltip="mailto:versatile.prashantsharma@gmail.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268" r="-42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9023598" y="8713210"/>
            <a:ext cx="899350" cy="852107"/>
            <a:chExt cx="1199133" cy="1136142"/>
          </a:xfrm>
        </p:grpSpPr>
        <p:sp>
          <p:nvSpPr>
            <p:cNvPr id="16" name="Freeform 16"/>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3"/>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2817946" y="8658106"/>
            <a:ext cx="899351" cy="899350"/>
            <a:chExt cx="1199135" cy="1199133"/>
          </a:xfrm>
        </p:grpSpPr>
        <p:sp>
          <p:nvSpPr>
            <p:cNvPr id="18" name="Freeform 18">
              <a:hlinkClick r:id="rId14" tooltip="https://www.facebook.com/verstileprashantsharma/"/>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5"/>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19" name="TextBox 19"/>
          <p:cNvSpPr txBox="1"/>
          <p:nvPr/>
        </p:nvSpPr>
        <p:spPr>
          <a:xfrm>
            <a:off x="8975973" y="-4601"/>
            <a:ext cx="9012648" cy="103330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4"/>
              </a:lnSpc>
            </a:pPr>
            <a:r>
              <a:rPr lang="en-US" sz="5826" b="1">
                <a:solidFill>
                  <a:srgbClr val="EF0B0B"/>
                </a:solidFill>
                <a:latin typeface="Arimo Bold"/>
                <a:ea typeface="Arimo Bold"/>
                <a:cs typeface="Arimo Bold"/>
                <a:sym typeface="Arimo Bold"/>
              </a:rPr>
              <a:t>MOTIVAIONAL SPEAKER</a:t>
            </a:r>
          </a:p>
        </p:txBody>
      </p:sp>
      <p:sp>
        <p:nvSpPr>
          <p:cNvPr id="20" name="TextBox 20"/>
          <p:cNvSpPr txBox="1"/>
          <p:nvPr/>
        </p:nvSpPr>
        <p:spPr>
          <a:xfrm>
            <a:off x="10285770" y="1055835"/>
            <a:ext cx="7048730" cy="105030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250"/>
              </a:lnSpc>
            </a:pPr>
            <a:r>
              <a:rPr lang="en-US" sz="5892" b="1">
                <a:solidFill>
                  <a:srgbClr val="FF0000"/>
                </a:solidFill>
                <a:latin typeface="Arimo Bold"/>
                <a:ea typeface="Arimo Bold"/>
                <a:cs typeface="Arimo Bold"/>
                <a:sym typeface="Arimo Bold"/>
              </a:rPr>
              <a:t>Prashant Sharma</a:t>
            </a:r>
          </a:p>
        </p:txBody>
      </p:sp>
      <p:sp>
        <p:nvSpPr>
          <p:cNvPr id="21" name="TextBox 21"/>
          <p:cNvSpPr txBox="1"/>
          <p:nvPr/>
        </p:nvSpPr>
        <p:spPr>
          <a:xfrm>
            <a:off x="9348001" y="2296641"/>
            <a:ext cx="8704321" cy="560799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414"/>
              </a:lnSpc>
            </a:pPr>
            <a:r>
              <a:rPr lang="en-US" sz="3152" b="1">
                <a:solidFill>
                  <a:srgbClr val="FFDE59"/>
                </a:solidFill>
                <a:latin typeface="Arimo Bold"/>
                <a:ea typeface="Arimo Bold"/>
                <a:cs typeface="Arimo Bold"/>
                <a:sym typeface="Arimo Bold"/>
              </a:rPr>
              <a:t>Prashant Sharma is a motivational speaker, corporate trainer, and leadership coach known for his expertise in personal development and professional growth. With an engaging style and practical insights, he empowers individuals to overcome challenges, enhance productivity, and achieve success. His inspiring sessions focus on mindset transformation, leadership skills, and goal achievement.</a:t>
            </a:r>
          </a:p>
        </p:txBody>
      </p:sp>
      <p:sp>
        <p:nvSpPr>
          <p:cNvPr id="22" name="TextBox 22"/>
          <p:cNvSpPr txBox="1"/>
          <p:nvPr/>
        </p:nvSpPr>
        <p:spPr>
          <a:xfrm>
            <a:off x="0" y="9661970"/>
            <a:ext cx="18288000" cy="62503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3" name="TextBox 23"/>
          <p:cNvSpPr txBox="1"/>
          <p:nvPr/>
        </p:nvSpPr>
        <p:spPr>
          <a:xfrm>
            <a:off x="9899136" y="8799601"/>
            <a:ext cx="3295650" cy="61265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081"/>
              </a:lnSpc>
            </a:pPr>
            <a:r>
              <a:rPr lang="en-US" sz="3629" b="1">
                <a:solidFill>
                  <a:srgbClr val="FFDE59"/>
                </a:solidFill>
                <a:latin typeface="Canva Sans Bold"/>
                <a:ea typeface="Canva Sans Bold"/>
                <a:cs typeface="Canva Sans Bold"/>
                <a:sym typeface="Canva Sans Bold"/>
              </a:rPr>
              <a:t>095601 88930</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120402" y="81168"/>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0"/>
            <a:ext cx="8512683" cy="8534114"/>
            <a:chExt cx="11350244" cy="11378819"/>
          </a:xfrm>
        </p:grpSpPr>
        <p:sp>
          <p:nvSpPr>
            <p:cNvPr id="5" name="Freeform 5"/>
            <p:cNvSpPr/>
            <p:nvPr/>
          </p:nvSpPr>
          <p:spPr>
            <a:xfrm>
              <a:off x="0" y="0"/>
              <a:ext cx="11350244" cy="11378819"/>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t="-7233" b="-4266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45300" y="3621240"/>
            <a:ext cx="4098607" cy="4098702"/>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l="-1" r="-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4145922" y="8658106"/>
            <a:ext cx="899351" cy="899350"/>
            <a:chExt cx="1199135" cy="1199133"/>
          </a:xfrm>
        </p:grpSpPr>
        <p:sp>
          <p:nvSpPr>
            <p:cNvPr id="10" name="Freeform 10">
              <a:hlinkClick r:id="rId7" tooltip="https://www.instagram.com/raghunandanpandey/?hl=e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190" r="-119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5473925" y="8665928"/>
            <a:ext cx="899350" cy="899351"/>
            <a:chExt cx="1199133" cy="1199135"/>
          </a:xfrm>
        </p:grpSpPr>
        <p:sp>
          <p:nvSpPr>
            <p:cNvPr id="12" name="Freeform 12">
              <a:hlinkClick r:id="rId9" tooltip="https://www.youtube.com/c/RAGHUNANDANPANDEY"/>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4301" r="-430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6801927" y="8665928"/>
            <a:ext cx="899351" cy="899351"/>
            <a:chExt cx="1199135" cy="1199135"/>
          </a:xfrm>
        </p:grpSpPr>
        <p:sp>
          <p:nvSpPr>
            <p:cNvPr id="14" name="Freeform 14">
              <a:hlinkClick r:id="rId11" tooltip="mailto:ilearnacademyindia@gmail.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268" r="-42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9023598" y="8713210"/>
            <a:ext cx="899350" cy="852107"/>
            <a:chExt cx="1199133" cy="1136142"/>
          </a:xfrm>
        </p:grpSpPr>
        <p:sp>
          <p:nvSpPr>
            <p:cNvPr id="16" name="Freeform 16"/>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3"/>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2817946" y="8658106"/>
            <a:ext cx="899351" cy="899350"/>
            <a:chExt cx="1199135" cy="1199133"/>
          </a:xfrm>
        </p:grpSpPr>
        <p:sp>
          <p:nvSpPr>
            <p:cNvPr id="18" name="Freeform 18">
              <a:hlinkClick r:id="rId14" tooltip="https://www.facebook.com/theRCompany/"/>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5"/>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19" name="TextBox 19"/>
          <p:cNvSpPr txBox="1"/>
          <p:nvPr/>
        </p:nvSpPr>
        <p:spPr>
          <a:xfrm>
            <a:off x="8975973" y="-4601"/>
            <a:ext cx="9012648" cy="103330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4"/>
              </a:lnSpc>
            </a:pPr>
            <a:r>
              <a:rPr lang="en-US" sz="5826" b="1">
                <a:solidFill>
                  <a:srgbClr val="EF0B0B"/>
                </a:solidFill>
                <a:latin typeface="Arimo Bold"/>
                <a:ea typeface="Arimo Bold"/>
                <a:cs typeface="Arimo Bold"/>
                <a:sym typeface="Arimo Bold"/>
              </a:rPr>
              <a:t>MOTIVAIONAL SPEAKER</a:t>
            </a:r>
          </a:p>
        </p:txBody>
      </p:sp>
      <p:sp>
        <p:nvSpPr>
          <p:cNvPr id="20" name="TextBox 20"/>
          <p:cNvSpPr txBox="1"/>
          <p:nvPr/>
        </p:nvSpPr>
        <p:spPr>
          <a:xfrm>
            <a:off x="9691101" y="1008210"/>
            <a:ext cx="8018122" cy="105030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250"/>
              </a:lnSpc>
            </a:pPr>
            <a:r>
              <a:rPr lang="en-US" sz="5892" b="1">
                <a:solidFill>
                  <a:srgbClr val="FF0000"/>
                </a:solidFill>
                <a:latin typeface="Arimo Bold"/>
                <a:ea typeface="Arimo Bold"/>
                <a:cs typeface="Arimo Bold"/>
                <a:sym typeface="Arimo Bold"/>
              </a:rPr>
              <a:t>Raghunandan Pandey</a:t>
            </a:r>
          </a:p>
        </p:txBody>
      </p:sp>
      <p:sp>
        <p:nvSpPr>
          <p:cNvPr id="21" name="TextBox 21"/>
          <p:cNvSpPr txBox="1"/>
          <p:nvPr/>
        </p:nvSpPr>
        <p:spPr>
          <a:xfrm>
            <a:off x="9348001" y="2296641"/>
            <a:ext cx="8704321" cy="560799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414"/>
              </a:lnSpc>
            </a:pPr>
            <a:r>
              <a:rPr lang="en-US" sz="3152" b="1">
                <a:solidFill>
                  <a:srgbClr val="FFDE59"/>
                </a:solidFill>
                <a:latin typeface="Arimo Bold"/>
                <a:ea typeface="Arimo Bold"/>
                <a:cs typeface="Arimo Bold"/>
                <a:sym typeface="Arimo Bold"/>
              </a:rPr>
              <a:t>Raghunandan Pandey is a motivational speaker, educator, and mentor known for his impactful sessions on personal development, career guidance, and leadership. With his practical insights and engaging communication style, he inspires individuals to overcome challenges, build confidence, and achieve their goals. His teachings emphasize self-discipline, positivity, and purposeful living.</a:t>
            </a:r>
          </a:p>
        </p:txBody>
      </p:sp>
      <p:sp>
        <p:nvSpPr>
          <p:cNvPr id="22" name="TextBox 22"/>
          <p:cNvSpPr txBox="1"/>
          <p:nvPr/>
        </p:nvSpPr>
        <p:spPr>
          <a:xfrm>
            <a:off x="0" y="9661970"/>
            <a:ext cx="18288000" cy="62503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3" name="TextBox 23"/>
          <p:cNvSpPr txBox="1"/>
          <p:nvPr/>
        </p:nvSpPr>
        <p:spPr>
          <a:xfrm>
            <a:off x="9961048" y="8799601"/>
            <a:ext cx="4059752" cy="61265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081"/>
              </a:lnSpc>
            </a:pPr>
            <a:r>
              <a:rPr lang="en-US" sz="3629" b="1">
                <a:solidFill>
                  <a:srgbClr val="FFDE59"/>
                </a:solidFill>
                <a:latin typeface="Canva Sans Bold"/>
                <a:ea typeface="Canva Sans Bold"/>
                <a:cs typeface="Canva Sans Bold"/>
                <a:sym typeface="Canva Sans Bold"/>
              </a:rPr>
              <a:t>099682 11032</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0" y="0"/>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0"/>
            <a:ext cx="8512677" cy="8534133"/>
            <a:chExt cx="11350236" cy="11378844"/>
          </a:xfrm>
        </p:grpSpPr>
        <p:sp>
          <p:nvSpPr>
            <p:cNvPr id="5" name="Freeform 5"/>
            <p:cNvSpPr/>
            <p:nvPr/>
          </p:nvSpPr>
          <p:spPr>
            <a:xfrm>
              <a:off x="0" y="0"/>
              <a:ext cx="11350244" cy="11378819"/>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l="-39612" t="-38160" r="-19246" b="-20299"/>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45300" y="3621240"/>
            <a:ext cx="4098700" cy="4098700"/>
            <a:chExt cx="5464934" cy="5464934"/>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b="-88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5946309" y="8658106"/>
            <a:ext cx="899378" cy="899377"/>
            <a:chExt cx="1199170" cy="1199170"/>
          </a:xfrm>
        </p:grpSpPr>
        <p:sp>
          <p:nvSpPr>
            <p:cNvPr id="10" name="Freeform 10">
              <a:hlinkClick r:id="rId7" tooltip="https://www.facebook.com/people/Rakesh-Priyadarshi-Motivational-Speaker/100063916425693/"/>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250" r="-125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9842470" y="8665928"/>
            <a:ext cx="899377" cy="899378"/>
            <a:chExt cx="1199170" cy="1199170"/>
          </a:xfrm>
        </p:grpSpPr>
        <p:sp>
          <p:nvSpPr>
            <p:cNvPr id="12" name="Freeform 12">
              <a:hlinkClick r:id="rId9" tooltip="https://www.youtube.com/@RakeshPriyadarshi"/>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4301" r="-4304"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11722923" y="8665928"/>
            <a:ext cx="899378" cy="899378"/>
            <a:chExt cx="1199170" cy="1199170"/>
          </a:xfrm>
        </p:grpSpPr>
        <p:sp>
          <p:nvSpPr>
            <p:cNvPr id="14" name="Freeform 14">
              <a:hlinkClick r:id="rId11" tooltip="mailto:rpahm1985@gmail.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268" r="-4271"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15" name="TextBox 15"/>
          <p:cNvSpPr txBox="1"/>
          <p:nvPr/>
        </p:nvSpPr>
        <p:spPr>
          <a:xfrm>
            <a:off x="9023598" y="14713"/>
            <a:ext cx="9012648" cy="11249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15"/>
              </a:lnSpc>
            </a:pPr>
            <a:r>
              <a:rPr lang="en-US" sz="5726" b="1">
                <a:solidFill>
                  <a:srgbClr val="EF0B0B"/>
                </a:solidFill>
                <a:latin typeface="Arimo Bold"/>
                <a:ea typeface="Arimo Bold"/>
                <a:cs typeface="Arimo Bold"/>
                <a:sym typeface="Arimo Bold"/>
              </a:rPr>
              <a:t>MOTIVAIONAL SPEAKER</a:t>
            </a:r>
          </a:p>
        </p:txBody>
      </p:sp>
      <p:sp>
        <p:nvSpPr>
          <p:cNvPr id="16" name="TextBox 16"/>
          <p:cNvSpPr txBox="1"/>
          <p:nvPr/>
        </p:nvSpPr>
        <p:spPr>
          <a:xfrm>
            <a:off x="10899500" y="1062265"/>
            <a:ext cx="6713498" cy="96282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639"/>
              </a:lnSpc>
            </a:pPr>
            <a:r>
              <a:rPr lang="en-US" sz="5456" b="1">
                <a:solidFill>
                  <a:srgbClr val="FF0000"/>
                </a:solidFill>
                <a:latin typeface="Arimo Bold"/>
                <a:ea typeface="Arimo Bold"/>
                <a:cs typeface="Arimo Bold"/>
                <a:sym typeface="Arimo Bold"/>
              </a:rPr>
              <a:t> Rakesh Priyadarshi</a:t>
            </a:r>
          </a:p>
        </p:txBody>
      </p:sp>
      <p:sp>
        <p:nvSpPr>
          <p:cNvPr id="17" name="TextBox 17"/>
          <p:cNvSpPr txBox="1"/>
          <p:nvPr/>
        </p:nvSpPr>
        <p:spPr>
          <a:xfrm>
            <a:off x="9681181" y="2050187"/>
            <a:ext cx="8463944" cy="601582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714"/>
              </a:lnSpc>
            </a:pPr>
            <a:r>
              <a:rPr lang="en-US" sz="3367" b="1">
                <a:solidFill>
                  <a:srgbClr val="FFDE59"/>
                </a:solidFill>
                <a:latin typeface="Arimo Bold"/>
                <a:ea typeface="Arimo Bold"/>
                <a:cs typeface="Arimo Bold"/>
                <a:sym typeface="Arimo Bold"/>
              </a:rPr>
              <a:t>Rakesh Priyadarshi is a motivational speaker, life coach, and leadership trainer known for his empowering sessions on personal development, career growth, and overcoming challenges. His practical approach to building a positive mindset, resilience, and success strategies inspires individuals to achieve their goals and create lasting positive changes in their lives.</a:t>
            </a:r>
          </a:p>
        </p:txBody>
      </p:sp>
      <p:sp>
        <p:nvSpPr>
          <p:cNvPr id="18" name="TextBox 18"/>
          <p:cNvSpPr txBox="1"/>
          <p:nvPr/>
        </p:nvSpPr>
        <p:spPr>
          <a:xfrm>
            <a:off x="0" y="9738170"/>
            <a:ext cx="18288000" cy="54883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9"/>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grpSp>
        <p:nvGrpSpPr>
          <p:cNvPr id="19" name="Group 19"/>
          <p:cNvGrpSpPr/>
          <p:nvPr/>
        </p:nvGrpSpPr>
        <p:grpSpPr>
          <a:xfrm>
            <a:off x="7894389" y="8665928"/>
            <a:ext cx="899378" cy="899377"/>
            <a:chExt cx="1199170" cy="1199170"/>
          </a:xfrm>
        </p:grpSpPr>
        <p:sp>
          <p:nvSpPr>
            <p:cNvPr id="20" name="Freeform 20">
              <a:hlinkClick r:id="rId13" tooltip="https://www.instagram.com/rakeshpriyadarshi/?hl=e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4"/>
              <a:stretch>
                <a:fillRect l="-833" r="-83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0" y="0"/>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0"/>
            <a:ext cx="8512677" cy="8534133"/>
            <a:chExt cx="11350236" cy="11378844"/>
          </a:xfrm>
        </p:grpSpPr>
        <p:sp>
          <p:nvSpPr>
            <p:cNvPr id="5" name="Freeform 5"/>
            <p:cNvSpPr/>
            <p:nvPr/>
          </p:nvSpPr>
          <p:spPr>
            <a:xfrm flipH="1">
              <a:off x="0" y="0"/>
              <a:ext cx="11350244" cy="11378819"/>
            </a:xfrm>
            <a:custGeom>
              <a:rect l="l" t="t" r="r" b="b"/>
              <a:pathLst>
                <a:path w="11350244" h="11378819">
                  <a:moveTo>
                    <a:pt x="11350244" y="0"/>
                  </a:moveTo>
                  <a:lnTo>
                    <a:pt x="0" y="0"/>
                  </a:lnTo>
                  <a:cubicBezTo>
                    <a:pt x="0" y="6285865"/>
                    <a:pt x="5080127" y="11378819"/>
                    <a:pt x="11350244" y="11378819"/>
                  </a:cubicBezTo>
                  <a:lnTo>
                    <a:pt x="11350244" y="0"/>
                  </a:lnTo>
                  <a:close/>
                </a:path>
              </a:pathLst>
            </a:custGeom>
            <a:blipFill>
              <a:blip r:embed="rId3"/>
              <a:stretch>
                <a:fillRect l="-125" r="-1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45300" y="3621240"/>
            <a:ext cx="4098700" cy="4098700"/>
            <a:chExt cx="5464934" cy="5464934"/>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r="-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6080972" y="8658106"/>
            <a:ext cx="899378" cy="899377"/>
            <a:chExt cx="1199170" cy="1199170"/>
          </a:xfrm>
        </p:grpSpPr>
        <p:sp>
          <p:nvSpPr>
            <p:cNvPr id="10" name="Freeform 10">
              <a:hlinkClick r:id="rId7" tooltip="https://www.facebook.com/SandeepMaheshwariPage"/>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250" r="-125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7962018" y="8665928"/>
            <a:ext cx="899378" cy="899377"/>
            <a:chExt cx="1199170" cy="1199170"/>
          </a:xfrm>
        </p:grpSpPr>
        <p:sp>
          <p:nvSpPr>
            <p:cNvPr id="12" name="Freeform 12">
              <a:hlinkClick r:id="rId9" tooltip="https://www.instagram.com/sandeep__maheshwari/"/>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1190" r="-1193"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9842470" y="8665928"/>
            <a:ext cx="899377" cy="899378"/>
            <a:chExt cx="1199170" cy="1199170"/>
          </a:xfrm>
        </p:grpSpPr>
        <p:sp>
          <p:nvSpPr>
            <p:cNvPr id="14" name="Freeform 14">
              <a:hlinkClick r:id="rId11" tooltip="https://www.youtube.com/sandeepseminars"/>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301" r="-4304"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11722923" y="8665928"/>
            <a:ext cx="899378" cy="899378"/>
            <a:chExt cx="1199170" cy="1199170"/>
          </a:xfrm>
        </p:grpSpPr>
        <p:sp>
          <p:nvSpPr>
            <p:cNvPr id="16" name="Freeform 16">
              <a:hlinkClick r:id="rId13" tooltip="mailto:meet@sandeepmaheshwari.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4"/>
              <a:stretch>
                <a:fillRect l="-4268" r="-4271"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17" name="TextBox 17"/>
          <p:cNvSpPr txBox="1"/>
          <p:nvPr/>
        </p:nvSpPr>
        <p:spPr>
          <a:xfrm>
            <a:off x="9023598" y="14713"/>
            <a:ext cx="9012648" cy="11249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15"/>
              </a:lnSpc>
            </a:pPr>
            <a:r>
              <a:rPr lang="en-US" sz="5726" b="1">
                <a:solidFill>
                  <a:srgbClr val="EF0B0B"/>
                </a:solidFill>
                <a:latin typeface="Arimo Bold"/>
                <a:ea typeface="Arimo Bold"/>
                <a:cs typeface="Arimo Bold"/>
                <a:sym typeface="Arimo Bold"/>
              </a:rPr>
              <a:t>MOTIVAIONAL SPEAKER</a:t>
            </a:r>
          </a:p>
        </p:txBody>
      </p:sp>
      <p:sp>
        <p:nvSpPr>
          <p:cNvPr id="18" name="TextBox 18"/>
          <p:cNvSpPr txBox="1"/>
          <p:nvPr/>
        </p:nvSpPr>
        <p:spPr>
          <a:xfrm>
            <a:off x="9423319" y="1114861"/>
            <a:ext cx="7770527" cy="103934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5"/>
              </a:lnSpc>
            </a:pPr>
            <a:r>
              <a:rPr lang="en-US" sz="5824" b="1">
                <a:solidFill>
                  <a:srgbClr val="FF0000"/>
                </a:solidFill>
                <a:latin typeface="Arimo Bold"/>
                <a:ea typeface="Arimo Bold"/>
                <a:cs typeface="Arimo Bold"/>
                <a:sym typeface="Arimo Bold"/>
              </a:rPr>
              <a:t>Sandeep Maheshwari</a:t>
            </a:r>
          </a:p>
        </p:txBody>
      </p:sp>
      <p:sp>
        <p:nvSpPr>
          <p:cNvPr id="19" name="TextBox 19"/>
          <p:cNvSpPr txBox="1"/>
          <p:nvPr/>
        </p:nvSpPr>
        <p:spPr>
          <a:xfrm>
            <a:off x="9733422" y="2553111"/>
            <a:ext cx="8302824" cy="565024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106"/>
              </a:lnSpc>
            </a:pPr>
            <a:r>
              <a:rPr lang="en-US" sz="2933" b="1">
                <a:solidFill>
                  <a:srgbClr val="FFDE59"/>
                </a:solidFill>
                <a:latin typeface="Arimo Bold"/>
                <a:ea typeface="Arimo Bold"/>
                <a:cs typeface="Arimo Bold"/>
                <a:sym typeface="Arimo Bold"/>
              </a:rPr>
              <a:t>Sandeep Maheshwari is a renowned motivational speaker, entrepreneur, and philanthropist, celebrated for his inspirational talks and life-changing seminars. Founder of ImagesBazaar, he is known for simplifying complex life concepts, empowering individuals to overcome challenges and achieve their dreams. Sandeep’s powerful messages on self-belief, positivity, and purpose resonate with millions worldwide.</a:t>
            </a:r>
          </a:p>
          <a:p>
            <a:pPr algn="ctr">
              <a:lnSpc>
                <a:spcPts val="4107"/>
              </a:lnSpc>
            </a:pPr>
            <a:endParaRPr lang="en-US" sz="2933" b="1">
              <a:solidFill>
                <a:srgbClr val="FFDE59"/>
              </a:solidFill>
              <a:latin typeface="Arimo Bold"/>
              <a:ea typeface="Arimo Bold"/>
              <a:cs typeface="Arimo Bold"/>
              <a:sym typeface="Arimo Bold"/>
            </a:endParaRPr>
          </a:p>
        </p:txBody>
      </p:sp>
      <p:sp>
        <p:nvSpPr>
          <p:cNvPr id="20" name="TextBox 20"/>
          <p:cNvSpPr txBox="1"/>
          <p:nvPr/>
        </p:nvSpPr>
        <p:spPr>
          <a:xfrm>
            <a:off x="0" y="9738170"/>
            <a:ext cx="18288000" cy="54883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9"/>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grpSp>
        <p:nvGrpSpPr>
          <p:cNvPr id="21" name="Group 21"/>
          <p:cNvGrpSpPr/>
          <p:nvPr/>
        </p:nvGrpSpPr>
        <p:grpSpPr>
          <a:xfrm>
            <a:off x="4200520" y="8658106"/>
            <a:ext cx="899378" cy="899377"/>
            <a:chExt cx="1199170" cy="1199170"/>
          </a:xfrm>
        </p:grpSpPr>
        <p:sp>
          <p:nvSpPr>
            <p:cNvPr id="22" name="Freeform 22">
              <a:hlinkClick r:id="rId15" tooltip="https://sandeepmaheshwari.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6"/>
              <a:stretch>
                <a:fillRect l="-1680" r="-168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187077" y="54323"/>
            <a:ext cx="18288000" cy="10287000"/>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0" y="123992"/>
            <a:ext cx="8512683" cy="8534114"/>
            <a:chExt cx="11350244" cy="11378819"/>
          </a:xfrm>
        </p:grpSpPr>
        <p:sp>
          <p:nvSpPr>
            <p:cNvPr id="5" name="Freeform 5"/>
            <p:cNvSpPr/>
            <p:nvPr/>
          </p:nvSpPr>
          <p:spPr>
            <a:xfrm>
              <a:off x="0" y="0"/>
              <a:ext cx="11350244" cy="11378819"/>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l="-36154" t="-51956" b="-51889"/>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08373" y="3591652"/>
            <a:ext cx="4176829" cy="4176926"/>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l="-1" r="-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4145922" y="8658106"/>
            <a:ext cx="899351" cy="899350"/>
            <a:chExt cx="1199135" cy="1199133"/>
          </a:xfrm>
        </p:grpSpPr>
        <p:sp>
          <p:nvSpPr>
            <p:cNvPr id="10" name="Freeform 10">
              <a:hlinkClick r:id="rId7" tooltip="https://www.instagram.com/shivkhera_fc/"/>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190" r="-119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5473925" y="8665928"/>
            <a:ext cx="899350" cy="899351"/>
            <a:chExt cx="1199133" cy="1199135"/>
          </a:xfrm>
        </p:grpSpPr>
        <p:sp>
          <p:nvSpPr>
            <p:cNvPr id="12" name="Freeform 12">
              <a:hlinkClick r:id="rId9" tooltip="https://www.youtube.com/user/shivkheraofficial"/>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4301" r="-430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6801927" y="8665928"/>
            <a:ext cx="899351" cy="899351"/>
            <a:chExt cx="1199135" cy="1199135"/>
          </a:xfrm>
        </p:grpSpPr>
        <p:sp>
          <p:nvSpPr>
            <p:cNvPr id="14" name="Freeform 14">
              <a:hlinkClick r:id="rId11" tooltip="mailto:shivkhera@shivkhera.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268" r="-42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9023598" y="8713210"/>
            <a:ext cx="899350" cy="852107"/>
            <a:chExt cx="1199133" cy="1136142"/>
          </a:xfrm>
        </p:grpSpPr>
        <p:sp>
          <p:nvSpPr>
            <p:cNvPr id="16" name="Freeform 16"/>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3"/>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2817946" y="8658106"/>
            <a:ext cx="899351" cy="899350"/>
            <a:chExt cx="1199135" cy="1199133"/>
          </a:xfrm>
        </p:grpSpPr>
        <p:sp>
          <p:nvSpPr>
            <p:cNvPr id="18" name="Freeform 18">
              <a:hlinkClick r:id="rId14" tooltip="https://www.facebook.com/shivkhera"/>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5"/>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9" name="Group 19"/>
          <p:cNvGrpSpPr/>
          <p:nvPr/>
        </p:nvGrpSpPr>
        <p:grpSpPr>
          <a:xfrm>
            <a:off x="1489970" y="8658106"/>
            <a:ext cx="899351" cy="899350"/>
            <a:chExt cx="1199135" cy="1199133"/>
          </a:xfrm>
        </p:grpSpPr>
        <p:sp>
          <p:nvSpPr>
            <p:cNvPr id="20" name="Freeform 20">
              <a:hlinkClick r:id="rId16" tooltip="https://shivkhera.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7"/>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21" name="TextBox 21"/>
          <p:cNvSpPr txBox="1"/>
          <p:nvPr/>
        </p:nvSpPr>
        <p:spPr>
          <a:xfrm>
            <a:off x="8975973" y="-4601"/>
            <a:ext cx="9012648" cy="103330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4"/>
              </a:lnSpc>
            </a:pPr>
            <a:r>
              <a:rPr lang="en-US" sz="5826" b="1">
                <a:solidFill>
                  <a:srgbClr val="EF0B0B"/>
                </a:solidFill>
                <a:latin typeface="Arimo Bold"/>
                <a:ea typeface="Arimo Bold"/>
                <a:cs typeface="Arimo Bold"/>
                <a:sym typeface="Arimo Bold"/>
              </a:rPr>
              <a:t>MOTIVAIONAL SPEAKER</a:t>
            </a:r>
          </a:p>
        </p:txBody>
      </p:sp>
      <p:sp>
        <p:nvSpPr>
          <p:cNvPr id="22" name="TextBox 22"/>
          <p:cNvSpPr txBox="1"/>
          <p:nvPr/>
        </p:nvSpPr>
        <p:spPr>
          <a:xfrm>
            <a:off x="11065500" y="962025"/>
            <a:ext cx="5247122" cy="109153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704"/>
              </a:lnSpc>
            </a:pPr>
            <a:r>
              <a:rPr lang="en-US" sz="6216" b="1">
                <a:solidFill>
                  <a:srgbClr val="FF0000"/>
                </a:solidFill>
                <a:latin typeface="Arimo Bold"/>
                <a:ea typeface="Arimo Bold"/>
                <a:cs typeface="Arimo Bold"/>
                <a:sym typeface="Arimo Bold"/>
              </a:rPr>
              <a:t>Shiv Khera</a:t>
            </a:r>
          </a:p>
        </p:txBody>
      </p:sp>
      <p:sp>
        <p:nvSpPr>
          <p:cNvPr id="23" name="TextBox 23"/>
          <p:cNvSpPr txBox="1"/>
          <p:nvPr/>
        </p:nvSpPr>
        <p:spPr>
          <a:xfrm>
            <a:off x="9607009" y="2294281"/>
            <a:ext cx="8164104" cy="57213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505"/>
              </a:lnSpc>
            </a:pPr>
            <a:r>
              <a:rPr lang="en-US" sz="3217" b="1">
                <a:solidFill>
                  <a:srgbClr val="FFDE59"/>
                </a:solidFill>
                <a:latin typeface="Arimo Bold"/>
                <a:ea typeface="Arimo Bold"/>
                <a:cs typeface="Arimo Bold"/>
                <a:sym typeface="Arimo Bold"/>
              </a:rPr>
              <a:t>Shiv Khera is a globally renowned motivational speaker, author, and business consultant best known for his bestselling book You Can Win. His teachings focus on attitude, leadership, and achieving success through ethical practices. Shiv Khera inspires individuals and organizations to unlock their potential, overcome challenges, and create a purposeful, value-driven life.</a:t>
            </a:r>
          </a:p>
        </p:txBody>
      </p:sp>
      <p:sp>
        <p:nvSpPr>
          <p:cNvPr id="24" name="TextBox 24"/>
          <p:cNvSpPr txBox="1"/>
          <p:nvPr/>
        </p:nvSpPr>
        <p:spPr>
          <a:xfrm>
            <a:off x="0" y="9661970"/>
            <a:ext cx="18288000" cy="54881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5" name="TextBox 25"/>
          <p:cNvSpPr txBox="1"/>
          <p:nvPr/>
        </p:nvSpPr>
        <p:spPr>
          <a:xfrm>
            <a:off x="10074623" y="8831175"/>
            <a:ext cx="3149115" cy="58593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833"/>
              </a:lnSpc>
            </a:pPr>
            <a:r>
              <a:rPr lang="en-US" sz="3452" b="1">
                <a:solidFill>
                  <a:srgbClr val="FFDE59"/>
                </a:solidFill>
                <a:latin typeface="Canva Sans Bold"/>
                <a:ea typeface="Canva Sans Bold"/>
                <a:cs typeface="Canva Sans Bold"/>
                <a:sym typeface="Canva Sans Bold"/>
              </a:rPr>
              <a:t>9811039945</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299380" y="-4601"/>
            <a:ext cx="18587379" cy="10345924"/>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299380" y="-4601"/>
            <a:ext cx="8812064" cy="8662707"/>
            <a:chOff x="-399173" y="-171457"/>
            <a:chExt cx="11749419" cy="11550276"/>
          </a:xfrm>
        </p:grpSpPr>
        <p:sp>
          <p:nvSpPr>
            <p:cNvPr id="5" name="Freeform 5"/>
            <p:cNvSpPr/>
            <p:nvPr/>
          </p:nvSpPr>
          <p:spPr>
            <a:xfrm>
              <a:off x="-399173" y="-171457"/>
              <a:ext cx="11749419" cy="11550276"/>
            </a:xfrm>
            <a:custGeom>
              <a:rect l="l" t="t" r="r" b="b"/>
              <a:pathLst>
                <a:path w="11350244" h="11378819">
                  <a:moveTo>
                    <a:pt x="0" y="0"/>
                  </a:moveTo>
                  <a:lnTo>
                    <a:pt x="11350244" y="0"/>
                  </a:lnTo>
                  <a:cubicBezTo>
                    <a:pt x="11350244" y="6285865"/>
                    <a:pt x="6270117" y="11378819"/>
                    <a:pt x="0" y="11378819"/>
                  </a:cubicBezTo>
                  <a:lnTo>
                    <a:pt x="0" y="0"/>
                  </a:lnTo>
                  <a:close/>
                </a:path>
              </a:pathLst>
            </a:custGeom>
            <a:blipFill>
              <a:blip r:embed="rId3"/>
              <a:stretch>
                <a:fillRect l="-41043" r="-9607"/>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08373" y="3591652"/>
            <a:ext cx="4176829" cy="4176926"/>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l="-71975" r="0" b="-7197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4145922" y="8658106"/>
            <a:ext cx="899351" cy="899350"/>
            <a:chExt cx="1199135" cy="1199133"/>
          </a:xfrm>
        </p:grpSpPr>
        <p:sp>
          <p:nvSpPr>
            <p:cNvPr id="10" name="Freeform 10">
              <a:hlinkClick r:id="rId7" tooltip="https://www.instagram.com/swamijisukhabodhananda/?hl=e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190" r="-119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5473925" y="8665928"/>
            <a:ext cx="899350" cy="899351"/>
            <a:chExt cx="1199133" cy="1199135"/>
          </a:xfrm>
        </p:grpSpPr>
        <p:sp>
          <p:nvSpPr>
            <p:cNvPr id="12" name="Freeform 12">
              <a:hlinkClick r:id="rId9" tooltip="https://www.youtube.com/@PrasannaTrust"/>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4301" r="-430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6801927" y="8665928"/>
            <a:ext cx="899351" cy="899351"/>
            <a:chExt cx="1199135" cy="1199135"/>
          </a:xfrm>
        </p:grpSpPr>
        <p:sp>
          <p:nvSpPr>
            <p:cNvPr id="14" name="Freeform 14">
              <a:hlinkClick r:id="rId11" tooltip="mailto:support@prasannatrust.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2"/>
              <a:stretch>
                <a:fillRect l="-4268" r="-42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8975973" y="8713210"/>
            <a:ext cx="899350" cy="852107"/>
            <a:chExt cx="1199133" cy="1136142"/>
          </a:xfrm>
        </p:grpSpPr>
        <p:sp>
          <p:nvSpPr>
            <p:cNvPr id="16" name="Freeform 16"/>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3"/>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2817946" y="8658106"/>
            <a:ext cx="899351" cy="899350"/>
            <a:chExt cx="1199135" cy="1199133"/>
          </a:xfrm>
        </p:grpSpPr>
        <p:sp>
          <p:nvSpPr>
            <p:cNvPr id="18" name="Freeform 18">
              <a:hlinkClick r:id="rId14" tooltip="https://www.facebook.com/sukhabodhanandaswami/"/>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5"/>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9" name="Group 19"/>
          <p:cNvGrpSpPr/>
          <p:nvPr/>
        </p:nvGrpSpPr>
        <p:grpSpPr>
          <a:xfrm>
            <a:off x="1489970" y="8658106"/>
            <a:ext cx="899351" cy="899350"/>
            <a:chExt cx="1199135" cy="1199133"/>
          </a:xfrm>
        </p:grpSpPr>
        <p:sp>
          <p:nvSpPr>
            <p:cNvPr id="20" name="Freeform 20">
              <a:hlinkClick r:id="rId16" tooltip="https://swamisukhabodhananda.com"/>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7"/>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21" name="Freeform 21"/>
          <p:cNvSpPr/>
          <p:nvPr/>
        </p:nvSpPr>
        <p:spPr>
          <a:xfrm>
            <a:off x="13150887" y="8713210"/>
            <a:ext cx="866798" cy="852107"/>
          </a:xfrm>
          <a:custGeom>
            <a:rect l="l" t="t" r="r" b="b"/>
            <a:pathLst>
              <a:path w="866798" h="852107">
                <a:moveTo>
                  <a:pt x="0" y="0"/>
                </a:moveTo>
                <a:lnTo>
                  <a:pt x="866798" y="0"/>
                </a:lnTo>
                <a:lnTo>
                  <a:pt x="866798" y="852107"/>
                </a:lnTo>
                <a:lnTo>
                  <a:pt x="0" y="852107"/>
                </a:lnTo>
                <a:lnTo>
                  <a:pt x="0" y="0"/>
                </a:lnTo>
                <a:close/>
              </a:path>
            </a:pathLst>
          </a:custGeom>
          <a:blipFill>
            <a:blip r:embed="rId18"/>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2" name="TextBox 22"/>
          <p:cNvSpPr txBox="1"/>
          <p:nvPr/>
        </p:nvSpPr>
        <p:spPr>
          <a:xfrm>
            <a:off x="8975973" y="-4601"/>
            <a:ext cx="9012648" cy="103330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4"/>
              </a:lnSpc>
            </a:pPr>
            <a:r>
              <a:rPr lang="en-US" sz="5826" b="1">
                <a:solidFill>
                  <a:srgbClr val="EF0B0B"/>
                </a:solidFill>
                <a:latin typeface="Arimo Bold"/>
                <a:ea typeface="Arimo Bold"/>
                <a:cs typeface="Arimo Bold"/>
                <a:sym typeface="Arimo Bold"/>
              </a:rPr>
              <a:t>MOTIVAIONAL SPEAKER</a:t>
            </a:r>
          </a:p>
        </p:txBody>
      </p:sp>
      <p:sp>
        <p:nvSpPr>
          <p:cNvPr id="23" name="TextBox 23"/>
          <p:cNvSpPr txBox="1"/>
          <p:nvPr/>
        </p:nvSpPr>
        <p:spPr>
          <a:xfrm>
            <a:off x="9473273" y="1112133"/>
            <a:ext cx="8436530" cy="92904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388"/>
              </a:lnSpc>
            </a:pPr>
            <a:r>
              <a:rPr lang="en-US" sz="5276" b="1">
                <a:solidFill>
                  <a:srgbClr val="FF0000"/>
                </a:solidFill>
                <a:latin typeface="Arimo Bold"/>
                <a:ea typeface="Arimo Bold"/>
                <a:cs typeface="Arimo Bold"/>
                <a:sym typeface="Arimo Bold"/>
              </a:rPr>
              <a:t>Swami Sukhabodhananda </a:t>
            </a:r>
          </a:p>
        </p:txBody>
      </p:sp>
      <p:sp>
        <p:nvSpPr>
          <p:cNvPr id="24" name="TextBox 24"/>
          <p:cNvSpPr txBox="1"/>
          <p:nvPr/>
        </p:nvSpPr>
        <p:spPr>
          <a:xfrm>
            <a:off x="9607009" y="2294281"/>
            <a:ext cx="8164104" cy="51496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505"/>
              </a:lnSpc>
            </a:pPr>
            <a:r>
              <a:rPr lang="en-US" sz="3217" b="1">
                <a:solidFill>
                  <a:srgbClr val="FFDE59"/>
                </a:solidFill>
                <a:latin typeface="Arimo Bold"/>
                <a:ea typeface="Arimo Bold"/>
                <a:cs typeface="Arimo Bold"/>
                <a:sym typeface="Arimo Bold"/>
              </a:rPr>
              <a:t>Swami Sukhabodhananda is a renowned spiritual leader, author, and motivational speaker from India, often referred to as the "Corporate Guru." He is the founder of Prasanna Trust, an organization dedicated to promoting self-awareness and spiritual well-being through teachings based on ancient wisdom tailored for modern times.</a:t>
            </a:r>
          </a:p>
        </p:txBody>
      </p:sp>
      <p:sp>
        <p:nvSpPr>
          <p:cNvPr id="25" name="TextBox 25"/>
          <p:cNvSpPr txBox="1"/>
          <p:nvPr/>
        </p:nvSpPr>
        <p:spPr>
          <a:xfrm>
            <a:off x="0" y="9661970"/>
            <a:ext cx="18288000" cy="54881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6" name="TextBox 26"/>
          <p:cNvSpPr txBox="1"/>
          <p:nvPr/>
        </p:nvSpPr>
        <p:spPr>
          <a:xfrm>
            <a:off x="9986172" y="8831175"/>
            <a:ext cx="3149115" cy="58593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833"/>
              </a:lnSpc>
            </a:pPr>
            <a:r>
              <a:rPr lang="en-US" sz="3452" b="1">
                <a:solidFill>
                  <a:srgbClr val="FFDE59"/>
                </a:solidFill>
                <a:latin typeface="Canva Sans Bold"/>
                <a:ea typeface="Canva Sans Bold"/>
                <a:cs typeface="Canva Sans Bold"/>
                <a:sym typeface="Canva Sans Bold"/>
              </a:rPr>
              <a:t>063666 01235</a:t>
            </a:r>
          </a:p>
        </p:txBody>
      </p:sp>
      <p:sp>
        <p:nvSpPr>
          <p:cNvPr id="27" name="TextBox 27"/>
          <p:cNvSpPr txBox="1"/>
          <p:nvPr/>
        </p:nvSpPr>
        <p:spPr>
          <a:xfrm>
            <a:off x="13922435" y="8831175"/>
            <a:ext cx="3892118" cy="58593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833"/>
              </a:lnSpc>
            </a:pPr>
            <a:r>
              <a:rPr lang="en-US" sz="3452" b="1">
                <a:solidFill>
                  <a:srgbClr val="FFDE59"/>
                </a:solidFill>
                <a:latin typeface="Canva Sans Bold"/>
                <a:ea typeface="Canva Sans Bold"/>
                <a:cs typeface="Canva Sans Bold"/>
                <a:sym typeface="Canva Sans Bold"/>
              </a:rPr>
              <a:t>+91 95135 60103</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149690" y="-116702"/>
            <a:ext cx="18587379" cy="10822801"/>
            <a:chExt cx="24384000" cy="13716000"/>
          </a:xfrm>
        </p:grpSpPr>
        <p:sp>
          <p:nvSpPr>
            <p:cNvPr id="3" name="Freeform 3"/>
            <p:cNvSpPr/>
            <p:nvPr/>
          </p:nvSpPr>
          <p:spPr>
            <a:xfrm>
              <a:off x="0" y="0"/>
              <a:ext cx="24384000" cy="13716000"/>
            </a:xfrm>
            <a:custGeom>
              <a:rect l="l" t="t" r="r" b="b"/>
              <a:pathLst>
                <a:path w="24384000" h="13716000">
                  <a:moveTo>
                    <a:pt x="0" y="0"/>
                  </a:moveTo>
                  <a:lnTo>
                    <a:pt x="24384000" y="0"/>
                  </a:lnTo>
                  <a:lnTo>
                    <a:pt x="24384000" y="13716000"/>
                  </a:lnTo>
                  <a:lnTo>
                    <a:pt x="0" y="13716000"/>
                  </a:lnTo>
                  <a:lnTo>
                    <a:pt x="0" y="0"/>
                  </a:lnTo>
                  <a:close/>
                </a:path>
              </a:pathLst>
            </a:custGeom>
            <a:blipFill>
              <a:blip r:embed="rId2"/>
              <a:stretch>
                <a:fillRect t="-16644" b="-1664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4" name="Group 4"/>
          <p:cNvGrpSpPr/>
          <p:nvPr/>
        </p:nvGrpSpPr>
        <p:grpSpPr>
          <a:xfrm>
            <a:off x="-149690" y="-116702"/>
            <a:ext cx="8662373" cy="8774808"/>
            <a:chExt cx="11350244" cy="11378819"/>
          </a:xfrm>
        </p:grpSpPr>
        <p:sp>
          <p:nvSpPr>
            <p:cNvPr id="5" name="Freeform 5"/>
            <p:cNvSpPr/>
            <p:nvPr/>
          </p:nvSpPr>
          <p:spPr>
            <a:xfrm flipH="1">
              <a:off x="0" y="0"/>
              <a:ext cx="11350244" cy="11378819"/>
            </a:xfrm>
            <a:custGeom>
              <a:rect l="l" t="t" r="r" b="b"/>
              <a:pathLst>
                <a:path w="11350244" h="11378819">
                  <a:moveTo>
                    <a:pt x="11350244" y="0"/>
                  </a:moveTo>
                  <a:lnTo>
                    <a:pt x="0" y="0"/>
                  </a:lnTo>
                  <a:cubicBezTo>
                    <a:pt x="0" y="6285865"/>
                    <a:pt x="5080127" y="11378819"/>
                    <a:pt x="11350244" y="11378819"/>
                  </a:cubicBezTo>
                  <a:lnTo>
                    <a:pt x="11350244" y="0"/>
                  </a:lnTo>
                  <a:close/>
                </a:path>
              </a:pathLst>
            </a:custGeom>
            <a:blipFill>
              <a:blip r:embed="rId3"/>
              <a:stretch>
                <a:fillRect t="-35383" r="-8236" b="-26969"/>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6" name="Freeform 6"/>
          <p:cNvSpPr/>
          <p:nvPr/>
        </p:nvSpPr>
        <p:spPr>
          <a:xfrm>
            <a:off x="4896247" y="3460524"/>
            <a:ext cx="4420131" cy="4420131"/>
          </a:xfrm>
          <a:custGeom>
            <a:rect l="l" t="t" r="r" b="b"/>
            <a:pathLst>
              <a:path w="4420131" h="4420131">
                <a:moveTo>
                  <a:pt x="0" y="0"/>
                </a:moveTo>
                <a:lnTo>
                  <a:pt x="4420131" y="0"/>
                </a:lnTo>
                <a:lnTo>
                  <a:pt x="4420131" y="4420131"/>
                </a:lnTo>
                <a:lnTo>
                  <a:pt x="0" y="442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nvGrpSpPr>
          <p:cNvPr id="7" name="Group 7"/>
          <p:cNvGrpSpPr/>
          <p:nvPr/>
        </p:nvGrpSpPr>
        <p:grpSpPr>
          <a:xfrm>
            <a:off x="5008373" y="3591652"/>
            <a:ext cx="4176829" cy="4176926"/>
            <a:chExt cx="5464809" cy="5464936"/>
          </a:xfrm>
        </p:grpSpPr>
        <p:sp>
          <p:nvSpPr>
            <p:cNvPr id="8" name="Freeform 8"/>
            <p:cNvSpPr/>
            <p:nvPr/>
          </p:nvSpPr>
          <p:spPr>
            <a:xfrm>
              <a:off x="0" y="0"/>
              <a:ext cx="5464810" cy="5464937"/>
            </a:xfrm>
            <a:custGeom>
              <a:rect l="l" t="t" r="r" b="b"/>
              <a:pathLst>
                <a:path w="5464810" h="5464937">
                  <a:moveTo>
                    <a:pt x="2732405" y="0"/>
                  </a:moveTo>
                  <a:cubicBezTo>
                    <a:pt x="1223391" y="0"/>
                    <a:pt x="0" y="1223391"/>
                    <a:pt x="0" y="2732405"/>
                  </a:cubicBezTo>
                  <a:cubicBezTo>
                    <a:pt x="0" y="4241419"/>
                    <a:pt x="1223391" y="5464937"/>
                    <a:pt x="2732405" y="5464937"/>
                  </a:cubicBezTo>
                  <a:cubicBezTo>
                    <a:pt x="4241419" y="5464937"/>
                    <a:pt x="5464810" y="4241546"/>
                    <a:pt x="5464810" y="2732532"/>
                  </a:cubicBezTo>
                  <a:cubicBezTo>
                    <a:pt x="5464810" y="1223518"/>
                    <a:pt x="4241546" y="0"/>
                    <a:pt x="2732405" y="0"/>
                  </a:cubicBezTo>
                  <a:close/>
                </a:path>
              </a:pathLst>
            </a:custGeom>
            <a:blipFill>
              <a:blip r:embed="rId6"/>
              <a:stretch>
                <a:fillRect l="-8320" r="-12936" b="-5545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9" name="Group 9"/>
          <p:cNvGrpSpPr/>
          <p:nvPr/>
        </p:nvGrpSpPr>
        <p:grpSpPr>
          <a:xfrm>
            <a:off x="4223993" y="8658079"/>
            <a:ext cx="899351" cy="899350"/>
            <a:chExt cx="1199135" cy="1199133"/>
          </a:xfrm>
        </p:grpSpPr>
        <p:sp>
          <p:nvSpPr>
            <p:cNvPr id="10" name="Freeform 10">
              <a:hlinkClick r:id="rId7" tooltip="https://www.instagram.com/tsmadaa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8"/>
              <a:stretch>
                <a:fillRect l="-1190" r="-119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1" name="Group 11"/>
          <p:cNvGrpSpPr/>
          <p:nvPr/>
        </p:nvGrpSpPr>
        <p:grpSpPr>
          <a:xfrm>
            <a:off x="6803771" y="8665966"/>
            <a:ext cx="899351" cy="899351"/>
            <a:chExt cx="1199135" cy="1199135"/>
          </a:xfrm>
        </p:grpSpPr>
        <p:sp>
          <p:nvSpPr>
            <p:cNvPr id="12" name="Freeform 12">
              <a:hlinkClick r:id="rId9" tooltip="mailto:mail@tsmadaan.i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0"/>
              <a:stretch>
                <a:fillRect l="-4268" r="-42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3" name="Group 13"/>
          <p:cNvGrpSpPr/>
          <p:nvPr/>
        </p:nvGrpSpPr>
        <p:grpSpPr>
          <a:xfrm>
            <a:off x="8975973" y="8713210"/>
            <a:ext cx="899350" cy="852107"/>
            <a:chExt cx="1199133" cy="1136142"/>
          </a:xfrm>
        </p:grpSpPr>
        <p:sp>
          <p:nvSpPr>
            <p:cNvPr id="14" name="Freeform 14"/>
            <p:cNvSpPr/>
            <p:nvPr/>
          </p:nvSpPr>
          <p:spPr>
            <a:xfrm>
              <a:off x="0" y="0"/>
              <a:ext cx="1199134" cy="1136142"/>
            </a:xfrm>
            <a:custGeom>
              <a:rect l="l" t="t" r="r" b="b"/>
              <a:pathLst>
                <a:path w="1199134" h="1136142">
                  <a:moveTo>
                    <a:pt x="599567" y="0"/>
                  </a:moveTo>
                  <a:cubicBezTo>
                    <a:pt x="268478" y="0"/>
                    <a:pt x="0" y="254381"/>
                    <a:pt x="0" y="568071"/>
                  </a:cubicBezTo>
                  <a:cubicBezTo>
                    <a:pt x="0" y="881761"/>
                    <a:pt x="268478" y="1136142"/>
                    <a:pt x="599567" y="1136142"/>
                  </a:cubicBezTo>
                  <a:cubicBezTo>
                    <a:pt x="930656" y="1136142"/>
                    <a:pt x="1199134" y="881761"/>
                    <a:pt x="1199134" y="568071"/>
                  </a:cubicBezTo>
                  <a:cubicBezTo>
                    <a:pt x="1199134" y="254381"/>
                    <a:pt x="930783" y="0"/>
                    <a:pt x="599567" y="0"/>
                  </a:cubicBezTo>
                  <a:close/>
                </a:path>
              </a:pathLst>
            </a:custGeom>
            <a:blipFill>
              <a:blip r:embed="rId11"/>
              <a:stretch>
                <a:fillRect l="-5055" r="-505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5" name="Group 15"/>
          <p:cNvGrpSpPr/>
          <p:nvPr/>
        </p:nvGrpSpPr>
        <p:grpSpPr>
          <a:xfrm>
            <a:off x="2934117" y="8658079"/>
            <a:ext cx="899351" cy="899350"/>
            <a:chExt cx="1199135" cy="1199133"/>
          </a:xfrm>
        </p:grpSpPr>
        <p:sp>
          <p:nvSpPr>
            <p:cNvPr id="16" name="Freeform 16">
              <a:hlinkClick r:id="rId12" tooltip="https://www.facebook.com/TsMadaanLifeCoach"/>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3"/>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7" name="Group 17"/>
          <p:cNvGrpSpPr/>
          <p:nvPr/>
        </p:nvGrpSpPr>
        <p:grpSpPr>
          <a:xfrm>
            <a:off x="1644241" y="8658106"/>
            <a:ext cx="899351" cy="899350"/>
            <a:chExt cx="1199135" cy="1199133"/>
          </a:xfrm>
        </p:grpSpPr>
        <p:sp>
          <p:nvSpPr>
            <p:cNvPr id="18" name="Freeform 18">
              <a:hlinkClick r:id="rId14" tooltip="https://tsmadaan.in"/>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5"/>
              <a:stretch>
                <a:fillRect l="-1260" r="-12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grpSp>
        <p:nvGrpSpPr>
          <p:cNvPr id="19" name="Group 19"/>
          <p:cNvGrpSpPr/>
          <p:nvPr/>
        </p:nvGrpSpPr>
        <p:grpSpPr>
          <a:xfrm>
            <a:off x="5513869" y="8665939"/>
            <a:ext cx="899377" cy="899378"/>
            <a:chExt cx="1199170" cy="1199170"/>
          </a:xfrm>
        </p:grpSpPr>
        <p:sp>
          <p:nvSpPr>
            <p:cNvPr id="20" name="Freeform 20">
              <a:hlinkClick r:id="rId16" tooltip="https://www.youtube.com/@TsMadaanLifeCoach"/>
            </p:cNvPr>
            <p:cNvSpPr/>
            <p:nvPr/>
          </p:nvSpPr>
          <p:spPr>
            <a:xfrm>
              <a:off x="0" y="0"/>
              <a:ext cx="1199134" cy="1199134"/>
            </a:xfrm>
            <a:custGeom>
              <a:rect l="l" t="t" r="r" b="b"/>
              <a:pathLst>
                <a:path w="1199134" h="1199134">
                  <a:moveTo>
                    <a:pt x="599567" y="0"/>
                  </a:moveTo>
                  <a:cubicBezTo>
                    <a:pt x="268478" y="0"/>
                    <a:pt x="0" y="268478"/>
                    <a:pt x="0" y="599567"/>
                  </a:cubicBezTo>
                  <a:cubicBezTo>
                    <a:pt x="0" y="930656"/>
                    <a:pt x="268478" y="1199134"/>
                    <a:pt x="599567" y="1199134"/>
                  </a:cubicBezTo>
                  <a:cubicBezTo>
                    <a:pt x="930656" y="1199134"/>
                    <a:pt x="1199134" y="930783"/>
                    <a:pt x="1199134" y="599567"/>
                  </a:cubicBezTo>
                  <a:cubicBezTo>
                    <a:pt x="1199134" y="268351"/>
                    <a:pt x="930783" y="0"/>
                    <a:pt x="599567" y="0"/>
                  </a:cubicBezTo>
                  <a:close/>
                </a:path>
              </a:pathLst>
            </a:custGeom>
            <a:blipFill>
              <a:blip r:embed="rId17"/>
              <a:stretch>
                <a:fillRect l="-4301" r="-4304" b="-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21" name="TextBox 21"/>
          <p:cNvSpPr txBox="1"/>
          <p:nvPr/>
        </p:nvSpPr>
        <p:spPr>
          <a:xfrm>
            <a:off x="8975973" y="-4601"/>
            <a:ext cx="9012648" cy="103330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154"/>
              </a:lnSpc>
            </a:pPr>
            <a:r>
              <a:rPr lang="en-US" sz="5826" b="1">
                <a:solidFill>
                  <a:srgbClr val="EF0B0B"/>
                </a:solidFill>
                <a:latin typeface="Arimo Bold"/>
                <a:ea typeface="Arimo Bold"/>
                <a:cs typeface="Arimo Bold"/>
                <a:sym typeface="Arimo Bold"/>
              </a:rPr>
              <a:t>MOTIVAIONAL SPEAKER</a:t>
            </a:r>
          </a:p>
        </p:txBody>
      </p:sp>
      <p:sp>
        <p:nvSpPr>
          <p:cNvPr id="22" name="TextBox 22"/>
          <p:cNvSpPr txBox="1"/>
          <p:nvPr/>
        </p:nvSpPr>
        <p:spPr>
          <a:xfrm>
            <a:off x="9492323" y="1112133"/>
            <a:ext cx="8436530" cy="92904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388"/>
              </a:lnSpc>
            </a:pPr>
            <a:r>
              <a:rPr lang="en-US" sz="5276" b="1">
                <a:solidFill>
                  <a:srgbClr val="FF0000"/>
                </a:solidFill>
                <a:latin typeface="Arimo Bold"/>
                <a:ea typeface="Arimo Bold"/>
                <a:cs typeface="Arimo Bold"/>
                <a:sym typeface="Arimo Bold"/>
              </a:rPr>
              <a:t>T S Madaan</a:t>
            </a:r>
          </a:p>
        </p:txBody>
      </p:sp>
      <p:sp>
        <p:nvSpPr>
          <p:cNvPr id="23" name="TextBox 23"/>
          <p:cNvSpPr txBox="1"/>
          <p:nvPr/>
        </p:nvSpPr>
        <p:spPr>
          <a:xfrm>
            <a:off x="9492323" y="1955456"/>
            <a:ext cx="8368225" cy="6174437"/>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867"/>
              </a:lnSpc>
            </a:pPr>
            <a:r>
              <a:rPr lang="en-US" sz="3475" b="1">
                <a:solidFill>
                  <a:srgbClr val="FFDE59"/>
                </a:solidFill>
                <a:latin typeface="Arimo Bold"/>
                <a:ea typeface="Arimo Bold"/>
                <a:cs typeface="Arimo Bold"/>
                <a:sym typeface="Arimo Bold"/>
              </a:rPr>
              <a:t>T.S. Madaan is a prominent motivational speaker, life coach, and author, known for his dynamic and impactful sessions on personal growth, leadership, and success. With his engaging style and practical advice, he empowers individuals and organizations to overcome challenges, develop a positive mindset, and achieve their goals.</a:t>
            </a:r>
          </a:p>
        </p:txBody>
      </p:sp>
      <p:sp>
        <p:nvSpPr>
          <p:cNvPr id="24" name="TextBox 24"/>
          <p:cNvSpPr txBox="1"/>
          <p:nvPr/>
        </p:nvSpPr>
        <p:spPr>
          <a:xfrm>
            <a:off x="0" y="9661970"/>
            <a:ext cx="18288000" cy="54881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98"/>
              </a:lnSpc>
            </a:pPr>
            <a:r>
              <a:rPr lang="en-US" sz="3142" b="1">
                <a:solidFill>
                  <a:srgbClr val="FFDE59"/>
                </a:solidFill>
                <a:latin typeface="Arimo Bold"/>
                <a:ea typeface="Arimo Bold"/>
                <a:cs typeface="Arimo Bold"/>
                <a:sym typeface="Arimo Bold"/>
              </a:rPr>
              <a:t>On a computer, press CTRL + Click on the icon; on a mobile, simply tap the icon to proceed.</a:t>
            </a:r>
          </a:p>
        </p:txBody>
      </p:sp>
      <p:sp>
        <p:nvSpPr>
          <p:cNvPr id="25" name="TextBox 25"/>
          <p:cNvSpPr txBox="1"/>
          <p:nvPr/>
        </p:nvSpPr>
        <p:spPr>
          <a:xfrm>
            <a:off x="9986172" y="8831175"/>
            <a:ext cx="2853710" cy="58593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833"/>
              </a:lnSpc>
            </a:pPr>
            <a:r>
              <a:rPr lang="en-US" sz="3452" b="1">
                <a:solidFill>
                  <a:srgbClr val="FFDE59"/>
                </a:solidFill>
                <a:latin typeface="Canva Sans Bold"/>
                <a:ea typeface="Canva Sans Bold"/>
                <a:cs typeface="Canva Sans Bold"/>
                <a:sym typeface="Canva Sans Bold"/>
              </a:rPr>
              <a:t>9810656393</a:t>
            </a:r>
          </a:p>
        </p:txBody>
      </p:sp>
    </p:spTree>
  </p:cSld>
  <p:clrMapOvr>
    <a:masterClrMapping/>
  </p:clrMapOvr>
  <p:transition/>
  <p:timing/>
</p:sld>
</file>

<file path=ppt/tags/tag1.xml><?xml version="1.0" encoding="utf-8"?>
<p:tagLst xmlns:p="http://schemas.openxmlformats.org/presentationml/2006/main">
  <p:tag name="AS_NET" val="6.0.29"/>
  <p:tag name="AS_OS" val="Unix 5.4.0.196"/>
  <p:tag name="AS_RELEASE_DATE" val="2024.02.14"/>
  <p:tag name="AS_TITLE" val="Aspose.Slides for .NET6"/>
  <p:tag name="AS_VERSION" val="24.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49</Paragraphs>
  <Slides>10</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10</vt:i4>
      </vt:variant>
    </vt:vector>
  </HeadingPairs>
  <TitlesOfParts>
    <vt:vector baseType="lpstr" size="15">
      <vt:lpstr>Arial</vt:lpstr>
      <vt:lpstr>Calibri</vt:lpstr>
      <vt:lpstr>Arimo Bold</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2025-01-21T12:44:49.731</cp:lastPrinted>
  <dcterms:created xsi:type="dcterms:W3CDTF">2025-01-21T12:44:49Z</dcterms:created>
  <dcterms:modified xsi:type="dcterms:W3CDTF">2025-01-21T12:44:52Z</dcterms:modified>
</cp:coreProperties>
</file>